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1" r:id="rId2"/>
    <p:sldId id="282" r:id="rId3"/>
    <p:sldId id="283" r:id="rId4"/>
    <p:sldId id="256" r:id="rId5"/>
    <p:sldId id="257" r:id="rId6"/>
    <p:sldId id="258" r:id="rId7"/>
    <p:sldId id="260" r:id="rId8"/>
    <p:sldId id="261" r:id="rId9"/>
    <p:sldId id="262" r:id="rId10"/>
    <p:sldId id="263" r:id="rId11"/>
    <p:sldId id="267" r:id="rId12"/>
    <p:sldId id="269" r:id="rId13"/>
    <p:sldId id="271" r:id="rId14"/>
    <p:sldId id="272" r:id="rId15"/>
    <p:sldId id="278" r:id="rId16"/>
    <p:sldId id="279" r:id="rId17"/>
    <p:sldId id="28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FF66"/>
    <a:srgbClr val="FFFF99"/>
    <a:srgbClr val="33CCFF"/>
    <a:srgbClr val="F08D92"/>
    <a:srgbClr val="F5B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93E15-9390-4C62-BE36-4EAC79C6CE63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C590D-5664-4226-8F46-E731D8492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796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C590D-5664-4226-8F46-E731D84923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6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6D4B5-104F-4EAE-892C-C756C3EF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A4EC06-EC3E-4E49-96CC-8E9383821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169F5-51C0-4ED3-9A40-3000984A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526DB6-AFB4-4E14-BFF1-971D091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D823D-DFD5-4CE7-9517-C418651E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5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6E1FF-8F3A-461B-AE49-B483FE86F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12A8B6-F77F-44AD-AA3F-1AB177265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668E0-88B6-44F7-A5BF-180A99B8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E28154-4ECC-4807-B8A2-1C8867E5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CBE12-57A3-42D5-BF43-64410C23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2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60F294-1E45-4454-96B4-D00A81C21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5B281A-5F37-4BBC-A9C4-BE71A32A2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8500D-FA9A-40F9-81AD-95AF4AE7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FB275F-62BE-4600-877D-0A80FA6BA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A4C133-4661-4C0E-958B-683B2378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35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2E9E7-8BCC-4B5E-AB1A-DC80C323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F8488C-08FD-4F36-B4FE-D0C01A2D0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C83EDF-0FB7-4A72-87D7-E105CCD6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1E90A-A74E-49E9-9852-999F779D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4BB47-0418-4D1A-8EB2-50868AD04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15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D86B7-2310-44BD-8878-0D16BC5A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5F1E21-9C7A-4B09-9CDC-FF58BC8DF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98967E-2FAE-48DE-91A3-6F2D2B74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EA5B10-35A8-4722-BB63-E589EFAC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845E9-D2C4-4867-808D-C02E8649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81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CBB30-25D4-46FA-8124-37652A35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F06AE-2753-4845-88BE-F8AEFE02D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28335B-8948-4F45-BAF7-6CCF83930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D7D94D-6CB9-4DF7-B51C-9808B6C7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C9DE96-EA19-459F-A990-357B40E3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DB6B0D-B102-4D75-BE09-4099CFB2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6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3F17D-9D06-4BC3-A01B-0AC125CA2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9CD050-C3AC-4630-9BE3-BB209ABE2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67F87-49E1-4CCB-A7B7-16D6A6A4D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43CF58-4361-434B-915E-24CC6C8BA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B00342-31C2-403E-8681-375CBC65E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90ECB0-5283-44DB-B349-0F742114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6811F-EFF5-41A2-8947-4A206A17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D49992-1160-4AED-AC3B-9CF0D5E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9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82679-0077-4B46-978D-E91E3E76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303DBF-453D-48F2-B0A7-466F7D9D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C996B5-DE1A-4216-A896-74BCFBB9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21459C-6408-4B80-A2B3-498F48A3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6CCE86-812B-4629-85BF-43ECBAA9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A0271C-6C7F-44DF-871A-A8FF803C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493B08-E794-4E0D-80A1-700B00AD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9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68B57-5772-49AC-8D77-487BDDAF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782DA-03A5-42E5-8C0E-9163A67BC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D38DAB-E2FA-4633-9997-F587461BB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DD3FAC-0D39-4DB3-8F32-5DAE5094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6FEDE7-9B16-412E-9851-6317C649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F2C621-CDA8-497D-8E1D-97C83051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32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8FE42-C436-4080-9422-76172DA8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E30768-D637-49F6-91BF-83056D6DA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E5DAE8-AC1A-4B35-AB9A-0039E1B4D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FFF096-6782-483F-B383-D3338524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F1A478-4DC7-4826-BB18-9EC41F36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13AA7D-D507-4077-80CE-64A91505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00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BA684-9221-4F21-9949-958C09B7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DA11DD-C7D6-496C-BB4D-CDBB0D6FD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B66E24-37FC-4C08-A860-9C74F1662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09EF0-5FDD-4AF1-B385-994EE28CCEFE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F7084-430B-44E7-998D-E7205157C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D6BE3-555B-4C6F-9D3F-E5FA7389A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1AFA6-4069-4762-8AD6-7D1CCABDD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instagram.com/daria_logotime/?hl=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68.png"/><Relationship Id="rId18" Type="http://schemas.openxmlformats.org/officeDocument/2006/relationships/image" Target="../media/image70.png"/><Relationship Id="rId3" Type="http://schemas.openxmlformats.org/officeDocument/2006/relationships/image" Target="../media/image63.png"/><Relationship Id="rId21" Type="http://schemas.openxmlformats.org/officeDocument/2006/relationships/image" Target="../media/image6.png"/><Relationship Id="rId7" Type="http://schemas.openxmlformats.org/officeDocument/2006/relationships/image" Target="../media/image65.png"/><Relationship Id="rId12" Type="http://schemas.microsoft.com/office/2007/relationships/hdphoto" Target="../media/hdphoto35.wdp"/><Relationship Id="rId17" Type="http://schemas.openxmlformats.org/officeDocument/2006/relationships/image" Target="../media/image69.png"/><Relationship Id="rId2" Type="http://schemas.openxmlformats.org/officeDocument/2006/relationships/image" Target="../media/image62.jpeg"/><Relationship Id="rId16" Type="http://schemas.microsoft.com/office/2007/relationships/hdphoto" Target="../media/hdphoto3.wdp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openxmlformats.org/officeDocument/2006/relationships/image" Target="../media/image7.png"/><Relationship Id="rId23" Type="http://schemas.openxmlformats.org/officeDocument/2006/relationships/image" Target="../media/image71.png"/><Relationship Id="rId10" Type="http://schemas.microsoft.com/office/2007/relationships/hdphoto" Target="../media/hdphoto34.wdp"/><Relationship Id="rId19" Type="http://schemas.openxmlformats.org/officeDocument/2006/relationships/image" Target="../media/image5.png"/><Relationship Id="rId4" Type="http://schemas.microsoft.com/office/2007/relationships/hdphoto" Target="../media/hdphoto31.wdp"/><Relationship Id="rId9" Type="http://schemas.openxmlformats.org/officeDocument/2006/relationships/image" Target="../media/image66.png"/><Relationship Id="rId14" Type="http://schemas.microsoft.com/office/2007/relationships/hdphoto" Target="../media/hdphoto36.wdp"/><Relationship Id="rId2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8.png"/><Relationship Id="rId18" Type="http://schemas.microsoft.com/office/2007/relationships/hdphoto" Target="../media/hdphoto42.wdp"/><Relationship Id="rId26" Type="http://schemas.microsoft.com/office/2007/relationships/hdphoto" Target="../media/hdphoto45.wdp"/><Relationship Id="rId3" Type="http://schemas.openxmlformats.org/officeDocument/2006/relationships/image" Target="../media/image73.png"/><Relationship Id="rId21" Type="http://schemas.openxmlformats.org/officeDocument/2006/relationships/image" Target="../media/image82.png"/><Relationship Id="rId7" Type="http://schemas.openxmlformats.org/officeDocument/2006/relationships/image" Target="../media/image50.png"/><Relationship Id="rId12" Type="http://schemas.microsoft.com/office/2007/relationships/hdphoto" Target="../media/hdphoto39.wdp"/><Relationship Id="rId17" Type="http://schemas.openxmlformats.org/officeDocument/2006/relationships/image" Target="../media/image80.png"/><Relationship Id="rId25" Type="http://schemas.openxmlformats.org/officeDocument/2006/relationships/image" Target="../media/image83.png"/><Relationship Id="rId2" Type="http://schemas.openxmlformats.org/officeDocument/2006/relationships/image" Target="../media/image72.jpeg"/><Relationship Id="rId16" Type="http://schemas.microsoft.com/office/2007/relationships/hdphoto" Target="../media/hdphoto41.wdp"/><Relationship Id="rId20" Type="http://schemas.microsoft.com/office/2007/relationships/hdphoto" Target="../media/hdphoto43.wdp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24" Type="http://schemas.microsoft.com/office/2007/relationships/hdphoto" Target="../media/hdphoto3.wdp"/><Relationship Id="rId32" Type="http://schemas.openxmlformats.org/officeDocument/2006/relationships/image" Target="../media/image3.png"/><Relationship Id="rId5" Type="http://schemas.openxmlformats.org/officeDocument/2006/relationships/image" Target="../media/image74.gif"/><Relationship Id="rId15" Type="http://schemas.openxmlformats.org/officeDocument/2006/relationships/image" Target="../media/image79.png"/><Relationship Id="rId23" Type="http://schemas.openxmlformats.org/officeDocument/2006/relationships/image" Target="../media/image7.png"/><Relationship Id="rId28" Type="http://schemas.microsoft.com/office/2007/relationships/hdphoto" Target="../media/hdphoto46.wdp"/><Relationship Id="rId10" Type="http://schemas.microsoft.com/office/2007/relationships/hdphoto" Target="../media/hdphoto38.wdp"/><Relationship Id="rId19" Type="http://schemas.openxmlformats.org/officeDocument/2006/relationships/image" Target="../media/image81.png"/><Relationship Id="rId31" Type="http://schemas.microsoft.com/office/2007/relationships/hdphoto" Target="../media/hdphoto2.wdp"/><Relationship Id="rId4" Type="http://schemas.microsoft.com/office/2007/relationships/hdphoto" Target="../media/hdphoto37.wdp"/><Relationship Id="rId9" Type="http://schemas.openxmlformats.org/officeDocument/2006/relationships/image" Target="../media/image76.png"/><Relationship Id="rId14" Type="http://schemas.microsoft.com/office/2007/relationships/hdphoto" Target="../media/hdphoto40.wdp"/><Relationship Id="rId22" Type="http://schemas.microsoft.com/office/2007/relationships/hdphoto" Target="../media/hdphoto44.wdp"/><Relationship Id="rId27" Type="http://schemas.openxmlformats.org/officeDocument/2006/relationships/image" Target="../media/image84.png"/><Relationship Id="rId30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35.png"/><Relationship Id="rId1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12" Type="http://schemas.openxmlformats.org/officeDocument/2006/relationships/image" Target="../media/image54.png"/><Relationship Id="rId17" Type="http://schemas.openxmlformats.org/officeDocument/2006/relationships/image" Target="../media/image6.png"/><Relationship Id="rId2" Type="http://schemas.openxmlformats.org/officeDocument/2006/relationships/image" Target="../media/image85.jpeg"/><Relationship Id="rId16" Type="http://schemas.microsoft.com/office/2007/relationships/hdphoto" Target="../media/hdphoto3.wdp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7.wdp"/><Relationship Id="rId11" Type="http://schemas.microsoft.com/office/2007/relationships/hdphoto" Target="../media/hdphoto49.wdp"/><Relationship Id="rId5" Type="http://schemas.openxmlformats.org/officeDocument/2006/relationships/image" Target="../media/image87.png"/><Relationship Id="rId15" Type="http://schemas.openxmlformats.org/officeDocument/2006/relationships/image" Target="../media/image7.png"/><Relationship Id="rId10" Type="http://schemas.openxmlformats.org/officeDocument/2006/relationships/image" Target="../media/image90.png"/><Relationship Id="rId19" Type="http://schemas.microsoft.com/office/2007/relationships/hdphoto" Target="../media/hdphoto1.wdp"/><Relationship Id="rId4" Type="http://schemas.openxmlformats.org/officeDocument/2006/relationships/image" Target="../media/image86.png"/><Relationship Id="rId9" Type="http://schemas.microsoft.com/office/2007/relationships/hdphoto" Target="../media/hdphoto48.wdp"/><Relationship Id="rId1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18" Type="http://schemas.microsoft.com/office/2007/relationships/hdphoto" Target="../media/hdphoto3.wdp"/><Relationship Id="rId3" Type="http://schemas.openxmlformats.org/officeDocument/2006/relationships/image" Target="../media/image50.png"/><Relationship Id="rId7" Type="http://schemas.microsoft.com/office/2007/relationships/hdphoto" Target="../media/hdphoto50.wdp"/><Relationship Id="rId12" Type="http://schemas.openxmlformats.org/officeDocument/2006/relationships/image" Target="../media/image95.png"/><Relationship Id="rId17" Type="http://schemas.openxmlformats.org/officeDocument/2006/relationships/image" Target="../media/image7.png"/><Relationship Id="rId2" Type="http://schemas.openxmlformats.org/officeDocument/2006/relationships/image" Target="../media/image85.jpeg"/><Relationship Id="rId16" Type="http://schemas.microsoft.com/office/2007/relationships/hdphoto" Target="../media/hdphoto1.wdp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microsoft.com/office/2007/relationships/hdphoto" Target="../media/hdphoto52.wdp"/><Relationship Id="rId5" Type="http://schemas.openxmlformats.org/officeDocument/2006/relationships/image" Target="../media/image91.png"/><Relationship Id="rId15" Type="http://schemas.openxmlformats.org/officeDocument/2006/relationships/image" Target="../media/image4.png"/><Relationship Id="rId10" Type="http://schemas.openxmlformats.org/officeDocument/2006/relationships/image" Target="../media/image94.png"/><Relationship Id="rId19" Type="http://schemas.openxmlformats.org/officeDocument/2006/relationships/image" Target="../media/image6.png"/><Relationship Id="rId4" Type="http://schemas.openxmlformats.org/officeDocument/2006/relationships/image" Target="../media/image86.png"/><Relationship Id="rId9" Type="http://schemas.microsoft.com/office/2007/relationships/hdphoto" Target="../media/hdphoto51.wdp"/><Relationship Id="rId14" Type="http://schemas.microsoft.com/office/2007/relationships/hdphoto" Target="../media/hdphoto5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13" Type="http://schemas.microsoft.com/office/2007/relationships/hdphoto" Target="../media/hdphoto3.wdp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openxmlformats.org/officeDocument/2006/relationships/image" Target="../media/image7.png"/><Relationship Id="rId17" Type="http://schemas.openxmlformats.org/officeDocument/2006/relationships/image" Target="../media/image3.png"/><Relationship Id="rId2" Type="http://schemas.openxmlformats.org/officeDocument/2006/relationships/image" Target="../media/image97.jpeg"/><Relationship Id="rId16" Type="http://schemas.microsoft.com/office/2007/relationships/hdphoto" Target="../media/hdphoto5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microsoft.com/office/2007/relationships/hdphoto" Target="../media/hdphoto2.wdp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openxmlformats.org/officeDocument/2006/relationships/image" Target="../media/image5.png"/><Relationship Id="rId4" Type="http://schemas.microsoft.com/office/2007/relationships/hdphoto" Target="../media/hdphoto54.wdp"/><Relationship Id="rId9" Type="http://schemas.openxmlformats.org/officeDocument/2006/relationships/image" Target="../media/image101.png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5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6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microsoft.com/office/2007/relationships/hdphoto" Target="../media/hdphoto3.wdp"/><Relationship Id="rId5" Type="http://schemas.openxmlformats.org/officeDocument/2006/relationships/image" Target="../media/image106.png"/><Relationship Id="rId1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microsoft.com/office/2007/relationships/hdphoto" Target="../media/hdphoto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7.png"/><Relationship Id="rId5" Type="http://schemas.openxmlformats.org/officeDocument/2006/relationships/image" Target="../media/image113.png"/><Relationship Id="rId10" Type="http://schemas.microsoft.com/office/2007/relationships/hdphoto" Target="../media/hdphoto2.wdp"/><Relationship Id="rId4" Type="http://schemas.openxmlformats.org/officeDocument/2006/relationships/image" Target="../media/image112.png"/><Relationship Id="rId9" Type="http://schemas.openxmlformats.org/officeDocument/2006/relationships/image" Target="../media/image5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microsoft.com/office/2007/relationships/hdphoto" Target="../media/hdphoto26.wdp"/><Relationship Id="rId9" Type="http://schemas.microsoft.com/office/2007/relationships/hdphoto" Target="../media/hdphoto5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image" Target="../media/image8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png"/><Relationship Id="rId18" Type="http://schemas.openxmlformats.org/officeDocument/2006/relationships/image" Target="../media/image14.png"/><Relationship Id="rId3" Type="http://schemas.openxmlformats.org/officeDocument/2006/relationships/image" Target="../media/image15.png"/><Relationship Id="rId21" Type="http://schemas.microsoft.com/office/2007/relationships/hdphoto" Target="../media/hdphoto11.wdp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17" Type="http://schemas.microsoft.com/office/2007/relationships/hdphoto" Target="../media/hdphoto5.wdp"/><Relationship Id="rId2" Type="http://schemas.openxmlformats.org/officeDocument/2006/relationships/image" Target="../media/image8.jpeg"/><Relationship Id="rId16" Type="http://schemas.openxmlformats.org/officeDocument/2006/relationships/image" Target="../media/image10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24" Type="http://schemas.openxmlformats.org/officeDocument/2006/relationships/image" Target="../media/image3.png"/><Relationship Id="rId5" Type="http://schemas.openxmlformats.org/officeDocument/2006/relationships/image" Target="../media/image16.png"/><Relationship Id="rId15" Type="http://schemas.openxmlformats.org/officeDocument/2006/relationships/image" Target="../media/image6.png"/><Relationship Id="rId23" Type="http://schemas.microsoft.com/office/2007/relationships/hdphoto" Target="../media/hdphoto1.wdp"/><Relationship Id="rId10" Type="http://schemas.microsoft.com/office/2007/relationships/hdphoto" Target="../media/hdphoto10.wdp"/><Relationship Id="rId19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19.png"/><Relationship Id="rId14" Type="http://schemas.microsoft.com/office/2007/relationships/hdphoto" Target="../media/hdphoto3.wdp"/><Relationship Id="rId2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26" Type="http://schemas.microsoft.com/office/2007/relationships/hdphoto" Target="../media/hdphoto2.wdp"/><Relationship Id="rId3" Type="http://schemas.openxmlformats.org/officeDocument/2006/relationships/image" Target="../media/image22.png"/><Relationship Id="rId21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microsoft.com/office/2007/relationships/hdphoto" Target="../media/hdphoto14.wdp"/><Relationship Id="rId25" Type="http://schemas.openxmlformats.org/officeDocument/2006/relationships/image" Target="../media/image5.png"/><Relationship Id="rId2" Type="http://schemas.openxmlformats.org/officeDocument/2006/relationships/image" Target="../media/image21.jpeg"/><Relationship Id="rId16" Type="http://schemas.openxmlformats.org/officeDocument/2006/relationships/image" Target="../media/image31.png"/><Relationship Id="rId20" Type="http://schemas.microsoft.com/office/2007/relationships/hdphoto" Target="../media/hdphoto15.wdp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microsoft.com/office/2007/relationships/hdphoto" Target="../media/hdphoto17.wdp"/><Relationship Id="rId5" Type="http://schemas.openxmlformats.org/officeDocument/2006/relationships/image" Target="../media/image23.png"/><Relationship Id="rId15" Type="http://schemas.microsoft.com/office/2007/relationships/hdphoto" Target="../media/hdphoto3.wdp"/><Relationship Id="rId23" Type="http://schemas.openxmlformats.org/officeDocument/2006/relationships/image" Target="../media/image35.png"/><Relationship Id="rId28" Type="http://schemas.openxmlformats.org/officeDocument/2006/relationships/image" Target="../media/image3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microsoft.com/office/2007/relationships/hdphoto" Target="../media/hdphoto12.wdp"/><Relationship Id="rId9" Type="http://schemas.openxmlformats.org/officeDocument/2006/relationships/image" Target="../media/image26.png"/><Relationship Id="rId14" Type="http://schemas.openxmlformats.org/officeDocument/2006/relationships/image" Target="../media/image7.png"/><Relationship Id="rId22" Type="http://schemas.microsoft.com/office/2007/relationships/hdphoto" Target="../media/hdphoto16.wdp"/><Relationship Id="rId27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2.png"/><Relationship Id="rId18" Type="http://schemas.microsoft.com/office/2007/relationships/hdphoto" Target="../media/hdphoto22.wdp"/><Relationship Id="rId26" Type="http://schemas.microsoft.com/office/2007/relationships/hdphoto" Target="../media/hdphoto3.wdp"/><Relationship Id="rId3" Type="http://schemas.openxmlformats.org/officeDocument/2006/relationships/image" Target="../media/image37.jpeg"/><Relationship Id="rId21" Type="http://schemas.openxmlformats.org/officeDocument/2006/relationships/image" Target="../media/image47.png"/><Relationship Id="rId7" Type="http://schemas.microsoft.com/office/2007/relationships/hdphoto" Target="../media/hdphoto18.wdp"/><Relationship Id="rId12" Type="http://schemas.microsoft.com/office/2007/relationships/hdphoto" Target="../media/hdphoto20.wdp"/><Relationship Id="rId17" Type="http://schemas.openxmlformats.org/officeDocument/2006/relationships/image" Target="../media/image45.pn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20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24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microsoft.com/office/2007/relationships/hdphoto" Target="../media/hdphoto21.wdp"/><Relationship Id="rId23" Type="http://schemas.openxmlformats.org/officeDocument/2006/relationships/image" Target="../media/image5.png"/><Relationship Id="rId10" Type="http://schemas.microsoft.com/office/2007/relationships/hdphoto" Target="../media/hdphoto19.wdp"/><Relationship Id="rId19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microsoft.com/office/2007/relationships/hdphoto" Target="../media/hdphoto24.wdp"/><Relationship Id="rId27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microsoft.com/office/2007/relationships/hdphoto" Target="../media/hdphoto26.wdp"/><Relationship Id="rId12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2.png"/><Relationship Id="rId5" Type="http://schemas.openxmlformats.org/officeDocument/2006/relationships/image" Target="../media/image50.png"/><Relationship Id="rId10" Type="http://schemas.openxmlformats.org/officeDocument/2006/relationships/image" Target="../media/image6.png"/><Relationship Id="rId4" Type="http://schemas.microsoft.com/office/2007/relationships/hdphoto" Target="../media/hdphoto25.wdp"/><Relationship Id="rId9" Type="http://schemas.microsoft.com/office/2007/relationships/hdphoto" Target="../media/hdphoto3.wdp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28.wdp"/><Relationship Id="rId18" Type="http://schemas.openxmlformats.org/officeDocument/2006/relationships/image" Target="../media/image60.png"/><Relationship Id="rId3" Type="http://schemas.openxmlformats.org/officeDocument/2006/relationships/image" Target="../media/image53.png"/><Relationship Id="rId21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57.png"/><Relationship Id="rId17" Type="http://schemas.microsoft.com/office/2007/relationships/hdphoto" Target="../media/hdphoto29.wdp"/><Relationship Id="rId2" Type="http://schemas.openxmlformats.org/officeDocument/2006/relationships/image" Target="../media/image52.jpeg"/><Relationship Id="rId16" Type="http://schemas.openxmlformats.org/officeDocument/2006/relationships/image" Target="../media/image59.png"/><Relationship Id="rId20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3.wdp"/><Relationship Id="rId24" Type="http://schemas.openxmlformats.org/officeDocument/2006/relationships/image" Target="../media/image3.png"/><Relationship Id="rId5" Type="http://schemas.openxmlformats.org/officeDocument/2006/relationships/image" Target="../media/image54.png"/><Relationship Id="rId15" Type="http://schemas.openxmlformats.org/officeDocument/2006/relationships/image" Target="../media/image58.png"/><Relationship Id="rId23" Type="http://schemas.openxmlformats.org/officeDocument/2006/relationships/image" Target="../media/image6.png"/><Relationship Id="rId10" Type="http://schemas.openxmlformats.org/officeDocument/2006/relationships/image" Target="../media/image7.png"/><Relationship Id="rId19" Type="http://schemas.openxmlformats.org/officeDocument/2006/relationships/image" Target="../media/image61.png"/><Relationship Id="rId4" Type="http://schemas.microsoft.com/office/2007/relationships/hdphoto" Target="../media/hdphoto27.wdp"/><Relationship Id="rId9" Type="http://schemas.openxmlformats.org/officeDocument/2006/relationships/image" Target="../media/image56.png"/><Relationship Id="rId14" Type="http://schemas.openxmlformats.org/officeDocument/2006/relationships/image" Target="../media/image26.png"/><Relationship Id="rId22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4D65305-CEAA-4400-A724-3DA06452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BE0DD4-A078-4E0F-8033-3B1CD0C4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2056">
            <a:off x="2727481" y="905987"/>
            <a:ext cx="1948989" cy="2636007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9192DD3-94BB-4E49-A741-4CAC464EA32A}"/>
              </a:ext>
            </a:extLst>
          </p:cNvPr>
          <p:cNvSpPr/>
          <p:nvPr/>
        </p:nvSpPr>
        <p:spPr>
          <a:xfrm>
            <a:off x="1828322" y="1016000"/>
            <a:ext cx="8775988" cy="2371290"/>
          </a:xfrm>
          <a:prstGeom prst="roundRect">
            <a:avLst/>
          </a:prstGeom>
          <a:solidFill>
            <a:srgbClr val="FFFF66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F125AE9-B3CA-461C-9E22-92160AC891C1}"/>
              </a:ext>
            </a:extLst>
          </p:cNvPr>
          <p:cNvSpPr/>
          <p:nvPr/>
        </p:nvSpPr>
        <p:spPr>
          <a:xfrm>
            <a:off x="3234516" y="4737436"/>
            <a:ext cx="8229601" cy="1173707"/>
          </a:xfrm>
          <a:prstGeom prst="roundRect">
            <a:avLst/>
          </a:prstGeom>
          <a:solidFill>
            <a:srgbClr val="FFCC99"/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615D3A0-D3A6-4711-947F-2E9985DF132A}"/>
              </a:ext>
            </a:extLst>
          </p:cNvPr>
          <p:cNvSpPr/>
          <p:nvPr/>
        </p:nvSpPr>
        <p:spPr>
          <a:xfrm>
            <a:off x="1828322" y="1170593"/>
            <a:ext cx="88237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«Путешествие Лунтика»</a:t>
            </a:r>
          </a:p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Автоматизация звука Л в предложениях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E16320-53D0-4CBD-94E0-1AC25F7FB0FD}"/>
              </a:ext>
            </a:extLst>
          </p:cNvPr>
          <p:cNvSpPr/>
          <p:nvPr/>
        </p:nvSpPr>
        <p:spPr>
          <a:xfrm>
            <a:off x="3843933" y="4737436"/>
            <a:ext cx="70107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Автор: логопед Дарья Хрусталева</a:t>
            </a:r>
          </a:p>
          <a:p>
            <a:pPr algn="ctr"/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Инстаграм:</a:t>
            </a:r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4"/>
              </a:rPr>
              <a:t>daria_logotime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66C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B031D-89F1-4899-ACF1-76CBF4A58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3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15756 -0.0715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-35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>
            <a:extLst>
              <a:ext uri="{FF2B5EF4-FFF2-40B4-BE49-F238E27FC236}">
                <a16:creationId xmlns:a16="http://schemas.microsoft.com/office/drawing/2014/main" id="{46C10776-8683-4455-8D7D-8621017B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25B5CB3-5578-465C-801D-F0CB0DE4D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066" y1="30182" x2="48523" y2="36000"/>
                        <a14:foregroundMark x1="20394" y1="32182" x2="27567" y2="38909"/>
                        <a14:foregroundMark x1="44023" y1="94727" x2="51758" y2="95455"/>
                        <a14:foregroundMark x1="58087" y1="95455" x2="65541" y2="98000"/>
                        <a14:foregroundMark x1="78481" y1="93455" x2="85795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578"/>
          <a:stretch/>
        </p:blipFill>
        <p:spPr bwMode="auto">
          <a:xfrm>
            <a:off x="550439" y="424069"/>
            <a:ext cx="1424135" cy="20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98BF5D1B-FA33-42DA-B873-174E2A4AD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066" y1="30182" x2="48523" y2="36000"/>
                        <a14:foregroundMark x1="20394" y1="32182" x2="27567" y2="38909"/>
                        <a14:foregroundMark x1="44023" y1="94727" x2="51758" y2="95455"/>
                        <a14:foregroundMark x1="58087" y1="95455" x2="65541" y2="98000"/>
                        <a14:foregroundMark x1="78481" y1="93455" x2="85795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21" r="-1515"/>
          <a:stretch/>
        </p:blipFill>
        <p:spPr bwMode="auto">
          <a:xfrm>
            <a:off x="1974574" y="424069"/>
            <a:ext cx="1232452" cy="20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BF4E6B8-D1B5-43FE-BD00-3BA34A9F9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10"/>
          <a:stretch/>
        </p:blipFill>
        <p:spPr bwMode="auto">
          <a:xfrm>
            <a:off x="81510" y="4042741"/>
            <a:ext cx="1090065" cy="21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3487B0C5-23E0-450A-A3ED-A42D67CA2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0" r="89774">
                        <a14:foregroundMark x1="35193" y1="5370" x2="35193" y2="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879"/>
          <a:stretch/>
        </p:blipFill>
        <p:spPr bwMode="auto">
          <a:xfrm>
            <a:off x="9558093" y="3416999"/>
            <a:ext cx="828919" cy="33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EA343B10-5AF0-4E3F-A9E2-6B12E4435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>
                        <a14:backgroundMark x1="35222" y1="5222" x2="71222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943"/>
          <a:stretch/>
        </p:blipFill>
        <p:spPr bwMode="auto">
          <a:xfrm>
            <a:off x="7418902" y="4571388"/>
            <a:ext cx="915131" cy="186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F1F356E-06B4-436B-9641-3C16DD59FC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9" b="98171" l="9883" r="91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21"/>
          <a:stretch/>
        </p:blipFill>
        <p:spPr>
          <a:xfrm>
            <a:off x="7221033" y="1897288"/>
            <a:ext cx="1156206" cy="186544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15241B-5FB9-4233-9854-0A0B65156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86"/>
          <a:stretch/>
        </p:blipFill>
        <p:spPr>
          <a:xfrm>
            <a:off x="5678799" y="929570"/>
            <a:ext cx="436251" cy="2171618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652374B0-1901-4AE6-8D67-04B0F1EDA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88" t="2670" r="17621"/>
          <a:stretch/>
        </p:blipFill>
        <p:spPr bwMode="auto">
          <a:xfrm>
            <a:off x="1171575" y="4099707"/>
            <a:ext cx="667552" cy="20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C6214B-630E-4DD6-810F-864B38A10F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2" r="-659"/>
          <a:stretch/>
        </p:blipFill>
        <p:spPr>
          <a:xfrm>
            <a:off x="6115050" y="929570"/>
            <a:ext cx="390876" cy="21716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1F94D5-F4BC-4018-83FF-A57874C073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9" b="98171" l="9883" r="91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78" r="7696"/>
          <a:stretch/>
        </p:blipFill>
        <p:spPr>
          <a:xfrm>
            <a:off x="8377239" y="1897288"/>
            <a:ext cx="933083" cy="1865441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92391F4E-7B0F-40F8-AE59-15C1ECEB5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0" r="89774">
                        <a14:foregroundMark x1="35193" y1="5370" x2="35193" y2="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59" r="27192"/>
          <a:stretch/>
        </p:blipFill>
        <p:spPr bwMode="auto">
          <a:xfrm>
            <a:off x="10387012" y="3416998"/>
            <a:ext cx="869651" cy="33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2E1C7C6-CE93-4263-90DF-829060D730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10" y="218092"/>
            <a:ext cx="598134" cy="520767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132504A3-0EFD-44DD-B196-55466E140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>
                        <a14:backgroundMark x1="35222" y1="5222" x2="71222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9" t="3863" r="16107"/>
          <a:stretch/>
        </p:blipFill>
        <p:spPr bwMode="auto">
          <a:xfrm>
            <a:off x="8334033" y="4643439"/>
            <a:ext cx="613774" cy="17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EE61331-3F11-4A18-9760-7EFF24A229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/>
          <a:stretch/>
        </p:blipFill>
        <p:spPr>
          <a:xfrm>
            <a:off x="2190269" y="2672314"/>
            <a:ext cx="1016758" cy="31883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701EA6C-3FA0-49C8-8D6E-3E10897312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2"/>
          <a:stretch/>
        </p:blipFill>
        <p:spPr>
          <a:xfrm>
            <a:off x="3766683" y="1021825"/>
            <a:ext cx="596549" cy="204307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4A23EFD-1927-43B7-A7FE-8D56D1A83E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6" r="7148"/>
          <a:stretch/>
        </p:blipFill>
        <p:spPr>
          <a:xfrm>
            <a:off x="4363232" y="1021825"/>
            <a:ext cx="521692" cy="204307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A7D7EA-40DB-4BDC-8EE6-81083F14151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8" r="15597" b="2008"/>
          <a:stretch/>
        </p:blipFill>
        <p:spPr>
          <a:xfrm>
            <a:off x="3205099" y="2670211"/>
            <a:ext cx="728516" cy="312431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304368F-8155-4C52-8716-81AE89EA4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0000">
                        <a14:foregroundMark x1="42222" y1="23462" x2="49333" y2="5384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203" y="6012381"/>
            <a:ext cx="1327930" cy="7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AB13EA8-3DFD-4E8B-A86A-F0A33A495655}"/>
              </a:ext>
            </a:extLst>
          </p:cNvPr>
          <p:cNvGrpSpPr/>
          <p:nvPr/>
        </p:nvGrpSpPr>
        <p:grpSpPr>
          <a:xfrm>
            <a:off x="2037376" y="73062"/>
            <a:ext cx="8861855" cy="763672"/>
            <a:chOff x="2037376" y="73062"/>
            <a:chExt cx="8861855" cy="76367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FA195B8-062E-4C17-9BBD-705F70CD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269" y="73062"/>
              <a:ext cx="8556070" cy="76367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B0BCA-8704-430C-9F98-C8550A613F37}"/>
                </a:ext>
              </a:extLst>
            </p:cNvPr>
            <p:cNvSpPr txBox="1"/>
            <p:nvPr/>
          </p:nvSpPr>
          <p:spPr>
            <a:xfrm>
              <a:off x="2037376" y="218092"/>
              <a:ext cx="8861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Давай поиграем с </a:t>
              </a:r>
              <a:r>
                <a:rPr lang="ru-RU" dirty="0" err="1">
                  <a:solidFill>
                    <a:srgbClr val="C00000"/>
                  </a:solidFill>
                  <a:latin typeface="Comic Sans MS" panose="030F0702030302020204" pitchFamily="66" charset="0"/>
                </a:rPr>
                <a:t>Лунтиком</a:t>
              </a:r>
              <a:r>
                <a:rPr lang="ru-RU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в игру. Скажи: «</a:t>
              </a:r>
              <a:r>
                <a:rPr lang="ru-RU" dirty="0" err="1">
                  <a:solidFill>
                    <a:srgbClr val="C00000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нашел половину…»</a:t>
              </a: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EFAFF95-4A53-4721-93C7-B87FEFDEF97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FDDAFF-76B9-4276-BD68-0B70491EB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72" y="2670211"/>
            <a:ext cx="4203958" cy="42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11CEFC-4D88-4AE8-BADD-8F645FD38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1"/>
          <a:stretch/>
        </p:blipFill>
        <p:spPr bwMode="auto">
          <a:xfrm>
            <a:off x="377687" y="127000"/>
            <a:ext cx="11436626" cy="65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794942FC-3CD7-4D94-BD38-A7E6DA5A377E}"/>
              </a:ext>
            </a:extLst>
          </p:cNvPr>
          <p:cNvSpPr/>
          <p:nvPr/>
        </p:nvSpPr>
        <p:spPr>
          <a:xfrm>
            <a:off x="9805563" y="5152025"/>
            <a:ext cx="327049" cy="31532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FE65018A-EBA3-4D8F-B3D0-6866FA468E53}"/>
              </a:ext>
            </a:extLst>
          </p:cNvPr>
          <p:cNvSpPr/>
          <p:nvPr/>
        </p:nvSpPr>
        <p:spPr>
          <a:xfrm>
            <a:off x="10201506" y="5511799"/>
            <a:ext cx="244756" cy="2442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2C237CB-4681-40FD-8B2F-B247A425E79B}"/>
              </a:ext>
            </a:extLst>
          </p:cNvPr>
          <p:cNvSpPr/>
          <p:nvPr/>
        </p:nvSpPr>
        <p:spPr>
          <a:xfrm>
            <a:off x="10673244" y="5534658"/>
            <a:ext cx="168096" cy="1600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D1EDB6C-5951-4092-8ED6-9F6C6C49E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300" y1="2119" x2="2616" y2="19703"/>
                        <a14:foregroundMark x1="28656" y1="1907" x2="46730" y2="1483"/>
                        <a14:foregroundMark x1="2735" y1="28390" x2="2259" y2="82627"/>
                        <a14:foregroundMark x1="4162" y1="76695" x2="47919" y2="98093"/>
                        <a14:backgroundMark x1="28419" y1="16737" x2="85493" y2="43644"/>
                        <a14:backgroundMark x1="46017" y1="11017" x2="86920" y2="30932"/>
                        <a14:backgroundMark x1="44590" y1="31356" x2="70868" y2="81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446" cy="6858000"/>
          </a:xfrm>
          <a:prstGeom prst="rect">
            <a:avLst/>
          </a:prstGeom>
        </p:spPr>
      </p:pic>
      <p:sp>
        <p:nvSpPr>
          <p:cNvPr id="10" name="Облако 9">
            <a:extLst>
              <a:ext uri="{FF2B5EF4-FFF2-40B4-BE49-F238E27FC236}">
                <a16:creationId xmlns:a16="http://schemas.microsoft.com/office/drawing/2014/main" id="{CA7E5D26-F004-4053-9086-19DFE6276F4B}"/>
              </a:ext>
            </a:extLst>
          </p:cNvPr>
          <p:cNvSpPr/>
          <p:nvPr/>
        </p:nvSpPr>
        <p:spPr>
          <a:xfrm rot="377841">
            <a:off x="750670" y="77150"/>
            <a:ext cx="10536978" cy="6422803"/>
          </a:xfrm>
          <a:prstGeom prst="cloud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03965442-55CB-434B-8958-46D0DAC9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6" y="335535"/>
            <a:ext cx="1208642" cy="120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>
            <a:extLst>
              <a:ext uri="{FF2B5EF4-FFF2-40B4-BE49-F238E27FC236}">
                <a16:creationId xmlns:a16="http://schemas.microsoft.com/office/drawing/2014/main" id="{BAA10371-0C7E-44FC-8E58-8B51157A6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6" y="5460999"/>
            <a:ext cx="1208642" cy="120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>
            <a:extLst>
              <a:ext uri="{FF2B5EF4-FFF2-40B4-BE49-F238E27FC236}">
                <a16:creationId xmlns:a16="http://schemas.microsoft.com/office/drawing/2014/main" id="{DC9E7DC4-6A62-43A8-9567-593861DC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258" y="5052834"/>
            <a:ext cx="1353119" cy="13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>
            <a:extLst>
              <a:ext uri="{FF2B5EF4-FFF2-40B4-BE49-F238E27FC236}">
                <a16:creationId xmlns:a16="http://schemas.microsoft.com/office/drawing/2014/main" id="{EFBBAEBC-8B07-4341-899C-770DED7E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671" y="152400"/>
            <a:ext cx="1208642" cy="120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A209CC9-97AA-4012-A16D-6E0F9206AD5D}"/>
              </a:ext>
            </a:extLst>
          </p:cNvPr>
          <p:cNvGrpSpPr/>
          <p:nvPr/>
        </p:nvGrpSpPr>
        <p:grpSpPr>
          <a:xfrm>
            <a:off x="9089330" y="4674052"/>
            <a:ext cx="3092092" cy="2227995"/>
            <a:chOff x="9947503" y="5126625"/>
            <a:chExt cx="2284901" cy="170597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3ED52BC-F2A4-4371-A723-ACDD9C5AF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7503" y="5126625"/>
              <a:ext cx="2284901" cy="170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F9CCA3C-1D8D-4AE6-9EFB-F9B8BCBB6C9C}"/>
                </a:ext>
              </a:extLst>
            </p:cNvPr>
            <p:cNvGrpSpPr/>
            <p:nvPr/>
          </p:nvGrpSpPr>
          <p:grpSpPr>
            <a:xfrm>
              <a:off x="10548566" y="5167882"/>
              <a:ext cx="1176348" cy="1176348"/>
              <a:chOff x="10548566" y="5167882"/>
              <a:chExt cx="1176348" cy="1176348"/>
            </a:xfrm>
          </p:grpSpPr>
          <p:pic>
            <p:nvPicPr>
              <p:cNvPr id="24" name="Picture 18">
                <a:extLst>
                  <a:ext uri="{FF2B5EF4-FFF2-40B4-BE49-F238E27FC236}">
                    <a16:creationId xmlns:a16="http://schemas.microsoft.com/office/drawing/2014/main" id="{71AA0350-530F-4D4B-88DB-699D5DB604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35167" flipH="1">
                <a:off x="10548566" y="5167882"/>
                <a:ext cx="1176348" cy="1176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943041EF-46C5-4C09-902B-F0C3C8C7EBF0}"/>
                  </a:ext>
                </a:extLst>
              </p:cNvPr>
              <p:cNvSpPr/>
              <p:nvPr/>
            </p:nvSpPr>
            <p:spPr>
              <a:xfrm>
                <a:off x="11291888" y="5511799"/>
                <a:ext cx="57150" cy="69851"/>
              </a:xfrm>
              <a:prstGeom prst="ellipse">
                <a:avLst/>
              </a:prstGeom>
              <a:solidFill>
                <a:srgbClr val="F5B8BD"/>
              </a:solidFill>
              <a:ln w="3175">
                <a:solidFill>
                  <a:srgbClr val="F08D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C8CF4FA4-14D8-4DBF-BB07-ECF4DB4C0BC0}"/>
                  </a:ext>
                </a:extLst>
              </p:cNvPr>
              <p:cNvSpPr/>
              <p:nvPr/>
            </p:nvSpPr>
            <p:spPr>
              <a:xfrm>
                <a:off x="11301413" y="5624826"/>
                <a:ext cx="57150" cy="69851"/>
              </a:xfrm>
              <a:prstGeom prst="ellipse">
                <a:avLst/>
              </a:prstGeom>
              <a:solidFill>
                <a:srgbClr val="F5B8BD"/>
              </a:solidFill>
              <a:ln w="3175">
                <a:solidFill>
                  <a:srgbClr val="F08D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49" name="Picture 4">
            <a:extLst>
              <a:ext uri="{FF2B5EF4-FFF2-40B4-BE49-F238E27FC236}">
                <a16:creationId xmlns:a16="http://schemas.microsoft.com/office/drawing/2014/main" id="{272FBAE6-98ED-4D91-8F8D-241DAE9FC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181315" y="2012469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41D41AE5-DA17-4E78-A9A6-17FE49FE8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426452" y="3341125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E85957E7-25EE-49E8-88BE-BC0E6CC59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129394" y="4757426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CA5ECCCA-8BDC-4237-897E-D3786FF23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1810602" y="317985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43BD279C-32F3-4A21-A202-1C0DD106E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1638848" y="6193683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56CEB057-1FB8-4DCD-B863-93EBF2C3B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4039554" y="171144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B1640AD4-4B86-47E4-97F4-1832E81E2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10034397" y="287656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3B17D663-D15C-4E46-A059-87ADEC939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3857427" y="6077171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0222730C-E475-4155-840C-D28FF2EC3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11406202" y="1989434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D32C6CFE-F3C8-427E-B7FD-817FEFEE8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11349929" y="3631499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496D749F-63EB-476D-8F73-050F1B3CE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7482587" y="6312182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E83F4ECD-A0BB-491B-A0C7-967C54709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6963"/>
          <a:stretch/>
        </p:blipFill>
        <p:spPr bwMode="auto">
          <a:xfrm>
            <a:off x="8804890" y="6505250"/>
            <a:ext cx="411865" cy="32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1922DD1-E587-479C-9B72-744C99289457}"/>
              </a:ext>
            </a:extLst>
          </p:cNvPr>
          <p:cNvGrpSpPr/>
          <p:nvPr/>
        </p:nvGrpSpPr>
        <p:grpSpPr>
          <a:xfrm>
            <a:off x="11238799" y="4179418"/>
            <a:ext cx="472413" cy="952057"/>
            <a:chOff x="11238799" y="4179418"/>
            <a:chExt cx="472413" cy="952057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641D482B-3EFC-4DF5-8AF5-9519D8AA76A3}"/>
                </a:ext>
              </a:extLst>
            </p:cNvPr>
            <p:cNvSpPr/>
            <p:nvPr/>
          </p:nvSpPr>
          <p:spPr>
            <a:xfrm>
              <a:off x="11238799" y="4179418"/>
              <a:ext cx="221893" cy="203342"/>
            </a:xfrm>
            <a:prstGeom prst="ellipse">
              <a:avLst/>
            </a:prstGeom>
            <a:solidFill>
              <a:srgbClr val="33CC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AABA6119-4EB3-4910-A4C9-FE1A86D83B8A}"/>
                </a:ext>
              </a:extLst>
            </p:cNvPr>
            <p:cNvSpPr/>
            <p:nvPr/>
          </p:nvSpPr>
          <p:spPr>
            <a:xfrm>
              <a:off x="11439586" y="5013047"/>
              <a:ext cx="127477" cy="118428"/>
            </a:xfrm>
            <a:prstGeom prst="ellipse">
              <a:avLst/>
            </a:prstGeom>
            <a:solidFill>
              <a:srgbClr val="33CC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9E318ED2-4326-4719-AFF2-5A82FD19AB27}"/>
                </a:ext>
              </a:extLst>
            </p:cNvPr>
            <p:cNvSpPr/>
            <p:nvPr/>
          </p:nvSpPr>
          <p:spPr>
            <a:xfrm>
              <a:off x="11488631" y="4445913"/>
              <a:ext cx="196322" cy="174240"/>
            </a:xfrm>
            <a:prstGeom prst="ellipse">
              <a:avLst/>
            </a:prstGeom>
            <a:solidFill>
              <a:srgbClr val="33CC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0EF57725-D6BE-4DF7-ABF8-BE577D66E4F9}"/>
                </a:ext>
              </a:extLst>
            </p:cNvPr>
            <p:cNvSpPr/>
            <p:nvPr/>
          </p:nvSpPr>
          <p:spPr>
            <a:xfrm>
              <a:off x="11547759" y="4763568"/>
              <a:ext cx="163453" cy="144712"/>
            </a:xfrm>
            <a:prstGeom prst="ellipse">
              <a:avLst/>
            </a:prstGeom>
            <a:solidFill>
              <a:srgbClr val="33CC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8142858C-5D7E-46AF-B462-3DAA67DF8DAA}"/>
              </a:ext>
            </a:extLst>
          </p:cNvPr>
          <p:cNvGrpSpPr>
            <a:grpSpLocks noChangeAspect="1"/>
          </p:cNvGrpSpPr>
          <p:nvPr/>
        </p:nvGrpSpPr>
        <p:grpSpPr>
          <a:xfrm>
            <a:off x="1233725" y="3277048"/>
            <a:ext cx="1538633" cy="1538633"/>
            <a:chOff x="1181553" y="904421"/>
            <a:chExt cx="3951514" cy="3951514"/>
          </a:xfrm>
        </p:grpSpPr>
        <p:pic>
          <p:nvPicPr>
            <p:cNvPr id="66" name="Picture 10">
              <a:extLst>
                <a:ext uri="{FF2B5EF4-FFF2-40B4-BE49-F238E27FC236}">
                  <a16:creationId xmlns:a16="http://schemas.microsoft.com/office/drawing/2014/main" id="{4B928F40-48F7-47A1-96B5-76FDA5B98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553" y="904421"/>
              <a:ext cx="3951514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77B5DE0C-7E05-4786-BADB-67CDECFFF484}"/>
                </a:ext>
              </a:extLst>
            </p:cNvPr>
            <p:cNvSpPr/>
            <p:nvPr/>
          </p:nvSpPr>
          <p:spPr>
            <a:xfrm>
              <a:off x="2825750" y="1574800"/>
              <a:ext cx="266700" cy="676275"/>
            </a:xfrm>
            <a:custGeom>
              <a:avLst/>
              <a:gdLst>
                <a:gd name="connsiteX0" fmla="*/ 0 w 266700"/>
                <a:gd name="connsiteY0" fmla="*/ 676275 h 676275"/>
                <a:gd name="connsiteX1" fmla="*/ 3175 w 266700"/>
                <a:gd name="connsiteY1" fmla="*/ 641350 h 676275"/>
                <a:gd name="connsiteX2" fmla="*/ 6350 w 266700"/>
                <a:gd name="connsiteY2" fmla="*/ 631825 h 676275"/>
                <a:gd name="connsiteX3" fmla="*/ 9525 w 266700"/>
                <a:gd name="connsiteY3" fmla="*/ 612775 h 676275"/>
                <a:gd name="connsiteX4" fmla="*/ 15875 w 266700"/>
                <a:gd name="connsiteY4" fmla="*/ 587375 h 676275"/>
                <a:gd name="connsiteX5" fmla="*/ 25400 w 266700"/>
                <a:gd name="connsiteY5" fmla="*/ 549275 h 676275"/>
                <a:gd name="connsiteX6" fmla="*/ 28575 w 266700"/>
                <a:gd name="connsiteY6" fmla="*/ 533400 h 676275"/>
                <a:gd name="connsiteX7" fmla="*/ 41275 w 266700"/>
                <a:gd name="connsiteY7" fmla="*/ 504825 h 676275"/>
                <a:gd name="connsiteX8" fmla="*/ 53975 w 266700"/>
                <a:gd name="connsiteY8" fmla="*/ 476250 h 676275"/>
                <a:gd name="connsiteX9" fmla="*/ 57150 w 266700"/>
                <a:gd name="connsiteY9" fmla="*/ 450850 h 676275"/>
                <a:gd name="connsiteX10" fmla="*/ 63500 w 266700"/>
                <a:gd name="connsiteY10" fmla="*/ 425450 h 676275"/>
                <a:gd name="connsiteX11" fmla="*/ 66675 w 266700"/>
                <a:gd name="connsiteY11" fmla="*/ 400050 h 676275"/>
                <a:gd name="connsiteX12" fmla="*/ 73025 w 266700"/>
                <a:gd name="connsiteY12" fmla="*/ 374650 h 676275"/>
                <a:gd name="connsiteX13" fmla="*/ 76200 w 266700"/>
                <a:gd name="connsiteY13" fmla="*/ 349250 h 676275"/>
                <a:gd name="connsiteX14" fmla="*/ 85725 w 266700"/>
                <a:gd name="connsiteY14" fmla="*/ 327025 h 676275"/>
                <a:gd name="connsiteX15" fmla="*/ 88900 w 266700"/>
                <a:gd name="connsiteY15" fmla="*/ 314325 h 676275"/>
                <a:gd name="connsiteX16" fmla="*/ 107950 w 266700"/>
                <a:gd name="connsiteY16" fmla="*/ 279400 h 676275"/>
                <a:gd name="connsiteX17" fmla="*/ 114300 w 266700"/>
                <a:gd name="connsiteY17" fmla="*/ 257175 h 676275"/>
                <a:gd name="connsiteX18" fmla="*/ 130175 w 266700"/>
                <a:gd name="connsiteY18" fmla="*/ 231775 h 676275"/>
                <a:gd name="connsiteX19" fmla="*/ 133350 w 266700"/>
                <a:gd name="connsiteY19" fmla="*/ 219075 h 676275"/>
                <a:gd name="connsiteX20" fmla="*/ 139700 w 266700"/>
                <a:gd name="connsiteY20" fmla="*/ 209550 h 676275"/>
                <a:gd name="connsiteX21" fmla="*/ 142875 w 266700"/>
                <a:gd name="connsiteY21" fmla="*/ 200025 h 676275"/>
                <a:gd name="connsiteX22" fmla="*/ 158750 w 266700"/>
                <a:gd name="connsiteY22" fmla="*/ 180975 h 676275"/>
                <a:gd name="connsiteX23" fmla="*/ 161925 w 266700"/>
                <a:gd name="connsiteY23" fmla="*/ 168275 h 676275"/>
                <a:gd name="connsiteX24" fmla="*/ 168275 w 266700"/>
                <a:gd name="connsiteY24" fmla="*/ 158750 h 676275"/>
                <a:gd name="connsiteX25" fmla="*/ 174625 w 266700"/>
                <a:gd name="connsiteY25" fmla="*/ 146050 h 676275"/>
                <a:gd name="connsiteX26" fmla="*/ 180975 w 266700"/>
                <a:gd name="connsiteY26" fmla="*/ 136525 h 676275"/>
                <a:gd name="connsiteX27" fmla="*/ 184150 w 266700"/>
                <a:gd name="connsiteY27" fmla="*/ 127000 h 676275"/>
                <a:gd name="connsiteX28" fmla="*/ 193675 w 266700"/>
                <a:gd name="connsiteY28" fmla="*/ 114300 h 676275"/>
                <a:gd name="connsiteX29" fmla="*/ 206375 w 266700"/>
                <a:gd name="connsiteY29" fmla="*/ 95250 h 676275"/>
                <a:gd name="connsiteX30" fmla="*/ 219075 w 266700"/>
                <a:gd name="connsiteY30" fmla="*/ 69850 h 676275"/>
                <a:gd name="connsiteX31" fmla="*/ 222250 w 266700"/>
                <a:gd name="connsiteY31" fmla="*/ 60325 h 676275"/>
                <a:gd name="connsiteX32" fmla="*/ 231775 w 266700"/>
                <a:gd name="connsiteY32" fmla="*/ 50800 h 676275"/>
                <a:gd name="connsiteX33" fmla="*/ 244475 w 266700"/>
                <a:gd name="connsiteY33" fmla="*/ 28575 h 676275"/>
                <a:gd name="connsiteX34" fmla="*/ 254000 w 266700"/>
                <a:gd name="connsiteY34" fmla="*/ 22225 h 676275"/>
                <a:gd name="connsiteX35" fmla="*/ 257175 w 266700"/>
                <a:gd name="connsiteY35" fmla="*/ 12700 h 676275"/>
                <a:gd name="connsiteX36" fmla="*/ 266700 w 266700"/>
                <a:gd name="connsiteY36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6700" h="676275">
                  <a:moveTo>
                    <a:pt x="0" y="676275"/>
                  </a:moveTo>
                  <a:cubicBezTo>
                    <a:pt x="1058" y="664633"/>
                    <a:pt x="1522" y="652922"/>
                    <a:pt x="3175" y="641350"/>
                  </a:cubicBezTo>
                  <a:cubicBezTo>
                    <a:pt x="3648" y="638037"/>
                    <a:pt x="5624" y="635092"/>
                    <a:pt x="6350" y="631825"/>
                  </a:cubicBezTo>
                  <a:cubicBezTo>
                    <a:pt x="7747" y="625541"/>
                    <a:pt x="8176" y="619070"/>
                    <a:pt x="9525" y="612775"/>
                  </a:cubicBezTo>
                  <a:cubicBezTo>
                    <a:pt x="11354" y="604241"/>
                    <a:pt x="13758" y="595842"/>
                    <a:pt x="15875" y="587375"/>
                  </a:cubicBezTo>
                  <a:cubicBezTo>
                    <a:pt x="19050" y="574675"/>
                    <a:pt x="22833" y="562112"/>
                    <a:pt x="25400" y="549275"/>
                  </a:cubicBezTo>
                  <a:cubicBezTo>
                    <a:pt x="26458" y="543983"/>
                    <a:pt x="27024" y="538569"/>
                    <a:pt x="28575" y="533400"/>
                  </a:cubicBezTo>
                  <a:cubicBezTo>
                    <a:pt x="32919" y="518920"/>
                    <a:pt x="35502" y="517814"/>
                    <a:pt x="41275" y="504825"/>
                  </a:cubicBezTo>
                  <a:cubicBezTo>
                    <a:pt x="57491" y="468340"/>
                    <a:pt x="38343" y="507514"/>
                    <a:pt x="53975" y="476250"/>
                  </a:cubicBezTo>
                  <a:cubicBezTo>
                    <a:pt x="55033" y="467783"/>
                    <a:pt x="55578" y="459236"/>
                    <a:pt x="57150" y="450850"/>
                  </a:cubicBezTo>
                  <a:cubicBezTo>
                    <a:pt x="58758" y="442272"/>
                    <a:pt x="62418" y="434110"/>
                    <a:pt x="63500" y="425450"/>
                  </a:cubicBezTo>
                  <a:cubicBezTo>
                    <a:pt x="64558" y="416983"/>
                    <a:pt x="65103" y="408436"/>
                    <a:pt x="66675" y="400050"/>
                  </a:cubicBezTo>
                  <a:cubicBezTo>
                    <a:pt x="68283" y="391472"/>
                    <a:pt x="71943" y="383310"/>
                    <a:pt x="73025" y="374650"/>
                  </a:cubicBezTo>
                  <a:cubicBezTo>
                    <a:pt x="74083" y="366183"/>
                    <a:pt x="74674" y="357645"/>
                    <a:pt x="76200" y="349250"/>
                  </a:cubicBezTo>
                  <a:cubicBezTo>
                    <a:pt x="78055" y="339047"/>
                    <a:pt x="81862" y="337328"/>
                    <a:pt x="85725" y="327025"/>
                  </a:cubicBezTo>
                  <a:cubicBezTo>
                    <a:pt x="87257" y="322939"/>
                    <a:pt x="87222" y="318353"/>
                    <a:pt x="88900" y="314325"/>
                  </a:cubicBezTo>
                  <a:cubicBezTo>
                    <a:pt x="96904" y="295116"/>
                    <a:pt x="98930" y="292930"/>
                    <a:pt x="107950" y="279400"/>
                  </a:cubicBezTo>
                  <a:cubicBezTo>
                    <a:pt x="108637" y="276651"/>
                    <a:pt x="112276" y="260718"/>
                    <a:pt x="114300" y="257175"/>
                  </a:cubicBezTo>
                  <a:cubicBezTo>
                    <a:pt x="125198" y="238104"/>
                    <a:pt x="122771" y="251520"/>
                    <a:pt x="130175" y="231775"/>
                  </a:cubicBezTo>
                  <a:cubicBezTo>
                    <a:pt x="131707" y="227689"/>
                    <a:pt x="131631" y="223086"/>
                    <a:pt x="133350" y="219075"/>
                  </a:cubicBezTo>
                  <a:cubicBezTo>
                    <a:pt x="134853" y="215568"/>
                    <a:pt x="137993" y="212963"/>
                    <a:pt x="139700" y="209550"/>
                  </a:cubicBezTo>
                  <a:cubicBezTo>
                    <a:pt x="141197" y="206557"/>
                    <a:pt x="141378" y="203018"/>
                    <a:pt x="142875" y="200025"/>
                  </a:cubicBezTo>
                  <a:cubicBezTo>
                    <a:pt x="147295" y="191184"/>
                    <a:pt x="151728" y="187997"/>
                    <a:pt x="158750" y="180975"/>
                  </a:cubicBezTo>
                  <a:cubicBezTo>
                    <a:pt x="159808" y="176742"/>
                    <a:pt x="160206" y="172286"/>
                    <a:pt x="161925" y="168275"/>
                  </a:cubicBezTo>
                  <a:cubicBezTo>
                    <a:pt x="163428" y="164768"/>
                    <a:pt x="166382" y="162063"/>
                    <a:pt x="168275" y="158750"/>
                  </a:cubicBezTo>
                  <a:cubicBezTo>
                    <a:pt x="170623" y="154641"/>
                    <a:pt x="172277" y="150159"/>
                    <a:pt x="174625" y="146050"/>
                  </a:cubicBezTo>
                  <a:cubicBezTo>
                    <a:pt x="176518" y="142737"/>
                    <a:pt x="179268" y="139938"/>
                    <a:pt x="180975" y="136525"/>
                  </a:cubicBezTo>
                  <a:cubicBezTo>
                    <a:pt x="182472" y="133532"/>
                    <a:pt x="182490" y="129906"/>
                    <a:pt x="184150" y="127000"/>
                  </a:cubicBezTo>
                  <a:cubicBezTo>
                    <a:pt x="186775" y="122406"/>
                    <a:pt x="190640" y="118635"/>
                    <a:pt x="193675" y="114300"/>
                  </a:cubicBezTo>
                  <a:cubicBezTo>
                    <a:pt x="198052" y="108048"/>
                    <a:pt x="206375" y="95250"/>
                    <a:pt x="206375" y="95250"/>
                  </a:cubicBezTo>
                  <a:cubicBezTo>
                    <a:pt x="212688" y="69999"/>
                    <a:pt x="204683" y="95036"/>
                    <a:pt x="219075" y="69850"/>
                  </a:cubicBezTo>
                  <a:cubicBezTo>
                    <a:pt x="220735" y="66944"/>
                    <a:pt x="220394" y="63110"/>
                    <a:pt x="222250" y="60325"/>
                  </a:cubicBezTo>
                  <a:cubicBezTo>
                    <a:pt x="224741" y="56589"/>
                    <a:pt x="229165" y="54454"/>
                    <a:pt x="231775" y="50800"/>
                  </a:cubicBezTo>
                  <a:cubicBezTo>
                    <a:pt x="238001" y="42084"/>
                    <a:pt x="236976" y="36074"/>
                    <a:pt x="244475" y="28575"/>
                  </a:cubicBezTo>
                  <a:cubicBezTo>
                    <a:pt x="247173" y="25877"/>
                    <a:pt x="250825" y="24342"/>
                    <a:pt x="254000" y="22225"/>
                  </a:cubicBezTo>
                  <a:cubicBezTo>
                    <a:pt x="255058" y="19050"/>
                    <a:pt x="255678" y="15693"/>
                    <a:pt x="257175" y="12700"/>
                  </a:cubicBezTo>
                  <a:cubicBezTo>
                    <a:pt x="260765" y="5520"/>
                    <a:pt x="262235" y="4465"/>
                    <a:pt x="266700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4F69274F-2928-4C1B-8972-D66974D169F6}"/>
                </a:ext>
              </a:extLst>
            </p:cNvPr>
            <p:cNvSpPr/>
            <p:nvPr/>
          </p:nvSpPr>
          <p:spPr>
            <a:xfrm>
              <a:off x="2901950" y="1920875"/>
              <a:ext cx="66675" cy="19050"/>
            </a:xfrm>
            <a:custGeom>
              <a:avLst/>
              <a:gdLst>
                <a:gd name="connsiteX0" fmla="*/ 0 w 66675"/>
                <a:gd name="connsiteY0" fmla="*/ 0 h 19050"/>
                <a:gd name="connsiteX1" fmla="*/ 34925 w 66675"/>
                <a:gd name="connsiteY1" fmla="*/ 12700 h 19050"/>
                <a:gd name="connsiteX2" fmla="*/ 44450 w 66675"/>
                <a:gd name="connsiteY2" fmla="*/ 15875 h 19050"/>
                <a:gd name="connsiteX3" fmla="*/ 53975 w 66675"/>
                <a:gd name="connsiteY3" fmla="*/ 19050 h 19050"/>
                <a:gd name="connsiteX4" fmla="*/ 66675 w 66675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628" y="19050"/>
                    <a:pt x="53975" y="19050"/>
                  </a:cubicBezTo>
                  <a:lnTo>
                    <a:pt x="66675" y="1905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CA894DE3-85F6-4F45-BE4F-97809A20F248}"/>
                </a:ext>
              </a:extLst>
            </p:cNvPr>
            <p:cNvSpPr/>
            <p:nvPr/>
          </p:nvSpPr>
          <p:spPr>
            <a:xfrm>
              <a:off x="2825750" y="2254249"/>
              <a:ext cx="92075" cy="12701"/>
            </a:xfrm>
            <a:custGeom>
              <a:avLst/>
              <a:gdLst>
                <a:gd name="connsiteX0" fmla="*/ 0 w 92075"/>
                <a:gd name="connsiteY0" fmla="*/ 12701 h 12701"/>
                <a:gd name="connsiteX1" fmla="*/ 47625 w 92075"/>
                <a:gd name="connsiteY1" fmla="*/ 6351 h 12701"/>
                <a:gd name="connsiteX2" fmla="*/ 66675 w 92075"/>
                <a:gd name="connsiteY2" fmla="*/ 3176 h 12701"/>
                <a:gd name="connsiteX3" fmla="*/ 92075 w 92075"/>
                <a:gd name="connsiteY3" fmla="*/ 1 h 1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75" h="12701">
                  <a:moveTo>
                    <a:pt x="0" y="12701"/>
                  </a:moveTo>
                  <a:cubicBezTo>
                    <a:pt x="19503" y="10263"/>
                    <a:pt x="28638" y="9272"/>
                    <a:pt x="47625" y="6351"/>
                  </a:cubicBezTo>
                  <a:cubicBezTo>
                    <a:pt x="53988" y="5372"/>
                    <a:pt x="60312" y="4155"/>
                    <a:pt x="66675" y="3176"/>
                  </a:cubicBezTo>
                  <a:cubicBezTo>
                    <a:pt x="88285" y="-149"/>
                    <a:pt x="81652" y="1"/>
                    <a:pt x="92075" y="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7DE97407-228B-4A17-B2CD-A6AD776461D1}"/>
                </a:ext>
              </a:extLst>
            </p:cNvPr>
            <p:cNvSpPr/>
            <p:nvPr/>
          </p:nvSpPr>
          <p:spPr>
            <a:xfrm>
              <a:off x="2965450" y="1854200"/>
              <a:ext cx="73025" cy="111125"/>
            </a:xfrm>
            <a:custGeom>
              <a:avLst/>
              <a:gdLst>
                <a:gd name="connsiteX0" fmla="*/ 73025 w 73025"/>
                <a:gd name="connsiteY0" fmla="*/ 0 h 111125"/>
                <a:gd name="connsiteX1" fmla="*/ 57150 w 73025"/>
                <a:gd name="connsiteY1" fmla="*/ 3175 h 111125"/>
                <a:gd name="connsiteX2" fmla="*/ 41275 w 73025"/>
                <a:gd name="connsiteY2" fmla="*/ 19050 h 111125"/>
                <a:gd name="connsiteX3" fmla="*/ 31750 w 73025"/>
                <a:gd name="connsiteY3" fmla="*/ 25400 h 111125"/>
                <a:gd name="connsiteX4" fmla="*/ 25400 w 73025"/>
                <a:gd name="connsiteY4" fmla="*/ 44450 h 111125"/>
                <a:gd name="connsiteX5" fmla="*/ 22225 w 73025"/>
                <a:gd name="connsiteY5" fmla="*/ 53975 h 111125"/>
                <a:gd name="connsiteX6" fmla="*/ 9525 w 73025"/>
                <a:gd name="connsiteY6" fmla="*/ 82550 h 111125"/>
                <a:gd name="connsiteX7" fmla="*/ 3175 w 73025"/>
                <a:gd name="connsiteY7" fmla="*/ 101600 h 111125"/>
                <a:gd name="connsiteX8" fmla="*/ 0 w 730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" h="111125">
                  <a:moveTo>
                    <a:pt x="73025" y="0"/>
                  </a:moveTo>
                  <a:cubicBezTo>
                    <a:pt x="67733" y="1058"/>
                    <a:pt x="62203" y="1280"/>
                    <a:pt x="57150" y="3175"/>
                  </a:cubicBezTo>
                  <a:cubicBezTo>
                    <a:pt x="43603" y="8255"/>
                    <a:pt x="50588" y="9737"/>
                    <a:pt x="41275" y="19050"/>
                  </a:cubicBezTo>
                  <a:cubicBezTo>
                    <a:pt x="38577" y="21748"/>
                    <a:pt x="34925" y="23283"/>
                    <a:pt x="31750" y="25400"/>
                  </a:cubicBezTo>
                  <a:lnTo>
                    <a:pt x="25400" y="44450"/>
                  </a:lnTo>
                  <a:cubicBezTo>
                    <a:pt x="24342" y="47625"/>
                    <a:pt x="24081" y="51190"/>
                    <a:pt x="22225" y="53975"/>
                  </a:cubicBezTo>
                  <a:cubicBezTo>
                    <a:pt x="12162" y="69069"/>
                    <a:pt x="17082" y="59880"/>
                    <a:pt x="9525" y="82550"/>
                  </a:cubicBezTo>
                  <a:lnTo>
                    <a:pt x="3175" y="101600"/>
                  </a:lnTo>
                  <a:lnTo>
                    <a:pt x="0" y="11112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B85EE64D-A054-4620-9FE2-AB75359853E1}"/>
                </a:ext>
              </a:extLst>
            </p:cNvPr>
            <p:cNvSpPr/>
            <p:nvPr/>
          </p:nvSpPr>
          <p:spPr>
            <a:xfrm>
              <a:off x="3082925" y="1587500"/>
              <a:ext cx="142875" cy="73025"/>
            </a:xfrm>
            <a:custGeom>
              <a:avLst/>
              <a:gdLst>
                <a:gd name="connsiteX0" fmla="*/ 0 w 142875"/>
                <a:gd name="connsiteY0" fmla="*/ 73025 h 73025"/>
                <a:gd name="connsiteX1" fmla="*/ 9525 w 142875"/>
                <a:gd name="connsiteY1" fmla="*/ 38100 h 73025"/>
                <a:gd name="connsiteX2" fmla="*/ 15875 w 142875"/>
                <a:gd name="connsiteY2" fmla="*/ 28575 h 73025"/>
                <a:gd name="connsiteX3" fmla="*/ 19050 w 142875"/>
                <a:gd name="connsiteY3" fmla="*/ 19050 h 73025"/>
                <a:gd name="connsiteX4" fmla="*/ 25400 w 142875"/>
                <a:gd name="connsiteY4" fmla="*/ 9525 h 73025"/>
                <a:gd name="connsiteX5" fmla="*/ 44450 w 142875"/>
                <a:gd name="connsiteY5" fmla="*/ 0 h 73025"/>
                <a:gd name="connsiteX6" fmla="*/ 117475 w 142875"/>
                <a:gd name="connsiteY6" fmla="*/ 3175 h 73025"/>
                <a:gd name="connsiteX7" fmla="*/ 133350 w 142875"/>
                <a:gd name="connsiteY7" fmla="*/ 19050 h 73025"/>
                <a:gd name="connsiteX8" fmla="*/ 142875 w 142875"/>
                <a:gd name="connsiteY8" fmla="*/ 222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73025">
                  <a:moveTo>
                    <a:pt x="0" y="73025"/>
                  </a:moveTo>
                  <a:cubicBezTo>
                    <a:pt x="1704" y="64505"/>
                    <a:pt x="4921" y="45006"/>
                    <a:pt x="9525" y="38100"/>
                  </a:cubicBezTo>
                  <a:cubicBezTo>
                    <a:pt x="11642" y="34925"/>
                    <a:pt x="14168" y="31988"/>
                    <a:pt x="15875" y="28575"/>
                  </a:cubicBezTo>
                  <a:cubicBezTo>
                    <a:pt x="17372" y="25582"/>
                    <a:pt x="17553" y="22043"/>
                    <a:pt x="19050" y="19050"/>
                  </a:cubicBezTo>
                  <a:cubicBezTo>
                    <a:pt x="20757" y="15637"/>
                    <a:pt x="22702" y="12223"/>
                    <a:pt x="25400" y="9525"/>
                  </a:cubicBezTo>
                  <a:cubicBezTo>
                    <a:pt x="31555" y="3370"/>
                    <a:pt x="36703" y="2582"/>
                    <a:pt x="44450" y="0"/>
                  </a:cubicBezTo>
                  <a:cubicBezTo>
                    <a:pt x="68792" y="1058"/>
                    <a:pt x="93271" y="382"/>
                    <a:pt x="117475" y="3175"/>
                  </a:cubicBezTo>
                  <a:cubicBezTo>
                    <a:pt x="128605" y="4459"/>
                    <a:pt x="126453" y="13532"/>
                    <a:pt x="133350" y="19050"/>
                  </a:cubicBezTo>
                  <a:cubicBezTo>
                    <a:pt x="135963" y="21141"/>
                    <a:pt x="142875" y="22225"/>
                    <a:pt x="142875" y="22225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5D0C7780-DD53-4152-9B64-86F72D6C7304}"/>
                </a:ext>
              </a:extLst>
            </p:cNvPr>
            <p:cNvSpPr/>
            <p:nvPr/>
          </p:nvSpPr>
          <p:spPr>
            <a:xfrm>
              <a:off x="2921000" y="2170130"/>
              <a:ext cx="47625" cy="138095"/>
            </a:xfrm>
            <a:custGeom>
              <a:avLst/>
              <a:gdLst>
                <a:gd name="connsiteX0" fmla="*/ 0 w 47625"/>
                <a:gd name="connsiteY0" fmla="*/ 138095 h 138095"/>
                <a:gd name="connsiteX1" fmla="*/ 3175 w 47625"/>
                <a:gd name="connsiteY1" fmla="*/ 52370 h 138095"/>
                <a:gd name="connsiteX2" fmla="*/ 6350 w 47625"/>
                <a:gd name="connsiteY2" fmla="*/ 42845 h 138095"/>
                <a:gd name="connsiteX3" fmla="*/ 19050 w 47625"/>
                <a:gd name="connsiteY3" fmla="*/ 23795 h 138095"/>
                <a:gd name="connsiteX4" fmla="*/ 22225 w 47625"/>
                <a:gd name="connsiteY4" fmla="*/ 14270 h 138095"/>
                <a:gd name="connsiteX5" fmla="*/ 47625 w 47625"/>
                <a:gd name="connsiteY5" fmla="*/ 1570 h 1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38095">
                  <a:moveTo>
                    <a:pt x="0" y="138095"/>
                  </a:moveTo>
                  <a:cubicBezTo>
                    <a:pt x="1058" y="109520"/>
                    <a:pt x="1273" y="80901"/>
                    <a:pt x="3175" y="52370"/>
                  </a:cubicBezTo>
                  <a:cubicBezTo>
                    <a:pt x="3398" y="49031"/>
                    <a:pt x="4725" y="45771"/>
                    <a:pt x="6350" y="42845"/>
                  </a:cubicBezTo>
                  <a:cubicBezTo>
                    <a:pt x="10056" y="36174"/>
                    <a:pt x="16637" y="31035"/>
                    <a:pt x="19050" y="23795"/>
                  </a:cubicBezTo>
                  <a:cubicBezTo>
                    <a:pt x="20108" y="20620"/>
                    <a:pt x="19502" y="16215"/>
                    <a:pt x="22225" y="14270"/>
                  </a:cubicBezTo>
                  <a:cubicBezTo>
                    <a:pt x="73301" y="-22213"/>
                    <a:pt x="23489" y="25706"/>
                    <a:pt x="47625" y="157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40D852AE-0857-43BB-88A0-50B299B1AEB5}"/>
              </a:ext>
            </a:extLst>
          </p:cNvPr>
          <p:cNvGrpSpPr>
            <a:grpSpLocks noChangeAspect="1"/>
          </p:cNvGrpSpPr>
          <p:nvPr/>
        </p:nvGrpSpPr>
        <p:grpSpPr>
          <a:xfrm>
            <a:off x="2364780" y="1970145"/>
            <a:ext cx="1568547" cy="1568547"/>
            <a:chOff x="1181553" y="904421"/>
            <a:chExt cx="3951514" cy="3951514"/>
          </a:xfrm>
        </p:grpSpPr>
        <p:pic>
          <p:nvPicPr>
            <p:cNvPr id="74" name="Picture 10">
              <a:extLst>
                <a:ext uri="{FF2B5EF4-FFF2-40B4-BE49-F238E27FC236}">
                  <a16:creationId xmlns:a16="http://schemas.microsoft.com/office/drawing/2014/main" id="{E4E7B0A2-1B79-40DA-9FB9-49F04EC43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553" y="904421"/>
              <a:ext cx="3951514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Полилиния: фигура 74">
              <a:extLst>
                <a:ext uri="{FF2B5EF4-FFF2-40B4-BE49-F238E27FC236}">
                  <a16:creationId xmlns:a16="http://schemas.microsoft.com/office/drawing/2014/main" id="{A84A0F33-6B1F-4CBC-B637-5EC261120159}"/>
                </a:ext>
              </a:extLst>
            </p:cNvPr>
            <p:cNvSpPr/>
            <p:nvPr/>
          </p:nvSpPr>
          <p:spPr>
            <a:xfrm>
              <a:off x="2825750" y="1574800"/>
              <a:ext cx="266700" cy="676275"/>
            </a:xfrm>
            <a:custGeom>
              <a:avLst/>
              <a:gdLst>
                <a:gd name="connsiteX0" fmla="*/ 0 w 266700"/>
                <a:gd name="connsiteY0" fmla="*/ 676275 h 676275"/>
                <a:gd name="connsiteX1" fmla="*/ 3175 w 266700"/>
                <a:gd name="connsiteY1" fmla="*/ 641350 h 676275"/>
                <a:gd name="connsiteX2" fmla="*/ 6350 w 266700"/>
                <a:gd name="connsiteY2" fmla="*/ 631825 h 676275"/>
                <a:gd name="connsiteX3" fmla="*/ 9525 w 266700"/>
                <a:gd name="connsiteY3" fmla="*/ 612775 h 676275"/>
                <a:gd name="connsiteX4" fmla="*/ 15875 w 266700"/>
                <a:gd name="connsiteY4" fmla="*/ 587375 h 676275"/>
                <a:gd name="connsiteX5" fmla="*/ 25400 w 266700"/>
                <a:gd name="connsiteY5" fmla="*/ 549275 h 676275"/>
                <a:gd name="connsiteX6" fmla="*/ 28575 w 266700"/>
                <a:gd name="connsiteY6" fmla="*/ 533400 h 676275"/>
                <a:gd name="connsiteX7" fmla="*/ 41275 w 266700"/>
                <a:gd name="connsiteY7" fmla="*/ 504825 h 676275"/>
                <a:gd name="connsiteX8" fmla="*/ 53975 w 266700"/>
                <a:gd name="connsiteY8" fmla="*/ 476250 h 676275"/>
                <a:gd name="connsiteX9" fmla="*/ 57150 w 266700"/>
                <a:gd name="connsiteY9" fmla="*/ 450850 h 676275"/>
                <a:gd name="connsiteX10" fmla="*/ 63500 w 266700"/>
                <a:gd name="connsiteY10" fmla="*/ 425450 h 676275"/>
                <a:gd name="connsiteX11" fmla="*/ 66675 w 266700"/>
                <a:gd name="connsiteY11" fmla="*/ 400050 h 676275"/>
                <a:gd name="connsiteX12" fmla="*/ 73025 w 266700"/>
                <a:gd name="connsiteY12" fmla="*/ 374650 h 676275"/>
                <a:gd name="connsiteX13" fmla="*/ 76200 w 266700"/>
                <a:gd name="connsiteY13" fmla="*/ 349250 h 676275"/>
                <a:gd name="connsiteX14" fmla="*/ 85725 w 266700"/>
                <a:gd name="connsiteY14" fmla="*/ 327025 h 676275"/>
                <a:gd name="connsiteX15" fmla="*/ 88900 w 266700"/>
                <a:gd name="connsiteY15" fmla="*/ 314325 h 676275"/>
                <a:gd name="connsiteX16" fmla="*/ 107950 w 266700"/>
                <a:gd name="connsiteY16" fmla="*/ 279400 h 676275"/>
                <a:gd name="connsiteX17" fmla="*/ 114300 w 266700"/>
                <a:gd name="connsiteY17" fmla="*/ 257175 h 676275"/>
                <a:gd name="connsiteX18" fmla="*/ 130175 w 266700"/>
                <a:gd name="connsiteY18" fmla="*/ 231775 h 676275"/>
                <a:gd name="connsiteX19" fmla="*/ 133350 w 266700"/>
                <a:gd name="connsiteY19" fmla="*/ 219075 h 676275"/>
                <a:gd name="connsiteX20" fmla="*/ 139700 w 266700"/>
                <a:gd name="connsiteY20" fmla="*/ 209550 h 676275"/>
                <a:gd name="connsiteX21" fmla="*/ 142875 w 266700"/>
                <a:gd name="connsiteY21" fmla="*/ 200025 h 676275"/>
                <a:gd name="connsiteX22" fmla="*/ 158750 w 266700"/>
                <a:gd name="connsiteY22" fmla="*/ 180975 h 676275"/>
                <a:gd name="connsiteX23" fmla="*/ 161925 w 266700"/>
                <a:gd name="connsiteY23" fmla="*/ 168275 h 676275"/>
                <a:gd name="connsiteX24" fmla="*/ 168275 w 266700"/>
                <a:gd name="connsiteY24" fmla="*/ 158750 h 676275"/>
                <a:gd name="connsiteX25" fmla="*/ 174625 w 266700"/>
                <a:gd name="connsiteY25" fmla="*/ 146050 h 676275"/>
                <a:gd name="connsiteX26" fmla="*/ 180975 w 266700"/>
                <a:gd name="connsiteY26" fmla="*/ 136525 h 676275"/>
                <a:gd name="connsiteX27" fmla="*/ 184150 w 266700"/>
                <a:gd name="connsiteY27" fmla="*/ 127000 h 676275"/>
                <a:gd name="connsiteX28" fmla="*/ 193675 w 266700"/>
                <a:gd name="connsiteY28" fmla="*/ 114300 h 676275"/>
                <a:gd name="connsiteX29" fmla="*/ 206375 w 266700"/>
                <a:gd name="connsiteY29" fmla="*/ 95250 h 676275"/>
                <a:gd name="connsiteX30" fmla="*/ 219075 w 266700"/>
                <a:gd name="connsiteY30" fmla="*/ 69850 h 676275"/>
                <a:gd name="connsiteX31" fmla="*/ 222250 w 266700"/>
                <a:gd name="connsiteY31" fmla="*/ 60325 h 676275"/>
                <a:gd name="connsiteX32" fmla="*/ 231775 w 266700"/>
                <a:gd name="connsiteY32" fmla="*/ 50800 h 676275"/>
                <a:gd name="connsiteX33" fmla="*/ 244475 w 266700"/>
                <a:gd name="connsiteY33" fmla="*/ 28575 h 676275"/>
                <a:gd name="connsiteX34" fmla="*/ 254000 w 266700"/>
                <a:gd name="connsiteY34" fmla="*/ 22225 h 676275"/>
                <a:gd name="connsiteX35" fmla="*/ 257175 w 266700"/>
                <a:gd name="connsiteY35" fmla="*/ 12700 h 676275"/>
                <a:gd name="connsiteX36" fmla="*/ 266700 w 266700"/>
                <a:gd name="connsiteY36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6700" h="676275">
                  <a:moveTo>
                    <a:pt x="0" y="676275"/>
                  </a:moveTo>
                  <a:cubicBezTo>
                    <a:pt x="1058" y="664633"/>
                    <a:pt x="1522" y="652922"/>
                    <a:pt x="3175" y="641350"/>
                  </a:cubicBezTo>
                  <a:cubicBezTo>
                    <a:pt x="3648" y="638037"/>
                    <a:pt x="5624" y="635092"/>
                    <a:pt x="6350" y="631825"/>
                  </a:cubicBezTo>
                  <a:cubicBezTo>
                    <a:pt x="7747" y="625541"/>
                    <a:pt x="8176" y="619070"/>
                    <a:pt x="9525" y="612775"/>
                  </a:cubicBezTo>
                  <a:cubicBezTo>
                    <a:pt x="11354" y="604241"/>
                    <a:pt x="13758" y="595842"/>
                    <a:pt x="15875" y="587375"/>
                  </a:cubicBezTo>
                  <a:cubicBezTo>
                    <a:pt x="19050" y="574675"/>
                    <a:pt x="22833" y="562112"/>
                    <a:pt x="25400" y="549275"/>
                  </a:cubicBezTo>
                  <a:cubicBezTo>
                    <a:pt x="26458" y="543983"/>
                    <a:pt x="27024" y="538569"/>
                    <a:pt x="28575" y="533400"/>
                  </a:cubicBezTo>
                  <a:cubicBezTo>
                    <a:pt x="32919" y="518920"/>
                    <a:pt x="35502" y="517814"/>
                    <a:pt x="41275" y="504825"/>
                  </a:cubicBezTo>
                  <a:cubicBezTo>
                    <a:pt x="57491" y="468340"/>
                    <a:pt x="38343" y="507514"/>
                    <a:pt x="53975" y="476250"/>
                  </a:cubicBezTo>
                  <a:cubicBezTo>
                    <a:pt x="55033" y="467783"/>
                    <a:pt x="55578" y="459236"/>
                    <a:pt x="57150" y="450850"/>
                  </a:cubicBezTo>
                  <a:cubicBezTo>
                    <a:pt x="58758" y="442272"/>
                    <a:pt x="62418" y="434110"/>
                    <a:pt x="63500" y="425450"/>
                  </a:cubicBezTo>
                  <a:cubicBezTo>
                    <a:pt x="64558" y="416983"/>
                    <a:pt x="65103" y="408436"/>
                    <a:pt x="66675" y="400050"/>
                  </a:cubicBezTo>
                  <a:cubicBezTo>
                    <a:pt x="68283" y="391472"/>
                    <a:pt x="71943" y="383310"/>
                    <a:pt x="73025" y="374650"/>
                  </a:cubicBezTo>
                  <a:cubicBezTo>
                    <a:pt x="74083" y="366183"/>
                    <a:pt x="74674" y="357645"/>
                    <a:pt x="76200" y="349250"/>
                  </a:cubicBezTo>
                  <a:cubicBezTo>
                    <a:pt x="78055" y="339047"/>
                    <a:pt x="81862" y="337328"/>
                    <a:pt x="85725" y="327025"/>
                  </a:cubicBezTo>
                  <a:cubicBezTo>
                    <a:pt x="87257" y="322939"/>
                    <a:pt x="87222" y="318353"/>
                    <a:pt x="88900" y="314325"/>
                  </a:cubicBezTo>
                  <a:cubicBezTo>
                    <a:pt x="96904" y="295116"/>
                    <a:pt x="98930" y="292930"/>
                    <a:pt x="107950" y="279400"/>
                  </a:cubicBezTo>
                  <a:cubicBezTo>
                    <a:pt x="108637" y="276651"/>
                    <a:pt x="112276" y="260718"/>
                    <a:pt x="114300" y="257175"/>
                  </a:cubicBezTo>
                  <a:cubicBezTo>
                    <a:pt x="125198" y="238104"/>
                    <a:pt x="122771" y="251520"/>
                    <a:pt x="130175" y="231775"/>
                  </a:cubicBezTo>
                  <a:cubicBezTo>
                    <a:pt x="131707" y="227689"/>
                    <a:pt x="131631" y="223086"/>
                    <a:pt x="133350" y="219075"/>
                  </a:cubicBezTo>
                  <a:cubicBezTo>
                    <a:pt x="134853" y="215568"/>
                    <a:pt x="137993" y="212963"/>
                    <a:pt x="139700" y="209550"/>
                  </a:cubicBezTo>
                  <a:cubicBezTo>
                    <a:pt x="141197" y="206557"/>
                    <a:pt x="141378" y="203018"/>
                    <a:pt x="142875" y="200025"/>
                  </a:cubicBezTo>
                  <a:cubicBezTo>
                    <a:pt x="147295" y="191184"/>
                    <a:pt x="151728" y="187997"/>
                    <a:pt x="158750" y="180975"/>
                  </a:cubicBezTo>
                  <a:cubicBezTo>
                    <a:pt x="159808" y="176742"/>
                    <a:pt x="160206" y="172286"/>
                    <a:pt x="161925" y="168275"/>
                  </a:cubicBezTo>
                  <a:cubicBezTo>
                    <a:pt x="163428" y="164768"/>
                    <a:pt x="166382" y="162063"/>
                    <a:pt x="168275" y="158750"/>
                  </a:cubicBezTo>
                  <a:cubicBezTo>
                    <a:pt x="170623" y="154641"/>
                    <a:pt x="172277" y="150159"/>
                    <a:pt x="174625" y="146050"/>
                  </a:cubicBezTo>
                  <a:cubicBezTo>
                    <a:pt x="176518" y="142737"/>
                    <a:pt x="179268" y="139938"/>
                    <a:pt x="180975" y="136525"/>
                  </a:cubicBezTo>
                  <a:cubicBezTo>
                    <a:pt x="182472" y="133532"/>
                    <a:pt x="182490" y="129906"/>
                    <a:pt x="184150" y="127000"/>
                  </a:cubicBezTo>
                  <a:cubicBezTo>
                    <a:pt x="186775" y="122406"/>
                    <a:pt x="190640" y="118635"/>
                    <a:pt x="193675" y="114300"/>
                  </a:cubicBezTo>
                  <a:cubicBezTo>
                    <a:pt x="198052" y="108048"/>
                    <a:pt x="206375" y="95250"/>
                    <a:pt x="206375" y="95250"/>
                  </a:cubicBezTo>
                  <a:cubicBezTo>
                    <a:pt x="212688" y="69999"/>
                    <a:pt x="204683" y="95036"/>
                    <a:pt x="219075" y="69850"/>
                  </a:cubicBezTo>
                  <a:cubicBezTo>
                    <a:pt x="220735" y="66944"/>
                    <a:pt x="220394" y="63110"/>
                    <a:pt x="222250" y="60325"/>
                  </a:cubicBezTo>
                  <a:cubicBezTo>
                    <a:pt x="224741" y="56589"/>
                    <a:pt x="229165" y="54454"/>
                    <a:pt x="231775" y="50800"/>
                  </a:cubicBezTo>
                  <a:cubicBezTo>
                    <a:pt x="238001" y="42084"/>
                    <a:pt x="236976" y="36074"/>
                    <a:pt x="244475" y="28575"/>
                  </a:cubicBezTo>
                  <a:cubicBezTo>
                    <a:pt x="247173" y="25877"/>
                    <a:pt x="250825" y="24342"/>
                    <a:pt x="254000" y="22225"/>
                  </a:cubicBezTo>
                  <a:cubicBezTo>
                    <a:pt x="255058" y="19050"/>
                    <a:pt x="255678" y="15693"/>
                    <a:pt x="257175" y="12700"/>
                  </a:cubicBezTo>
                  <a:cubicBezTo>
                    <a:pt x="260765" y="5520"/>
                    <a:pt x="262235" y="4465"/>
                    <a:pt x="266700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078833D1-BC67-4C37-AB18-A73E4C9DBF30}"/>
                </a:ext>
              </a:extLst>
            </p:cNvPr>
            <p:cNvSpPr/>
            <p:nvPr/>
          </p:nvSpPr>
          <p:spPr>
            <a:xfrm>
              <a:off x="2901950" y="1920875"/>
              <a:ext cx="66675" cy="19050"/>
            </a:xfrm>
            <a:custGeom>
              <a:avLst/>
              <a:gdLst>
                <a:gd name="connsiteX0" fmla="*/ 0 w 66675"/>
                <a:gd name="connsiteY0" fmla="*/ 0 h 19050"/>
                <a:gd name="connsiteX1" fmla="*/ 34925 w 66675"/>
                <a:gd name="connsiteY1" fmla="*/ 12700 h 19050"/>
                <a:gd name="connsiteX2" fmla="*/ 44450 w 66675"/>
                <a:gd name="connsiteY2" fmla="*/ 15875 h 19050"/>
                <a:gd name="connsiteX3" fmla="*/ 53975 w 66675"/>
                <a:gd name="connsiteY3" fmla="*/ 19050 h 19050"/>
                <a:gd name="connsiteX4" fmla="*/ 66675 w 66675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628" y="19050"/>
                    <a:pt x="53975" y="19050"/>
                  </a:cubicBezTo>
                  <a:lnTo>
                    <a:pt x="66675" y="1905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223B2BAE-A56C-435A-8461-429849A3EFD1}"/>
                </a:ext>
              </a:extLst>
            </p:cNvPr>
            <p:cNvSpPr/>
            <p:nvPr/>
          </p:nvSpPr>
          <p:spPr>
            <a:xfrm>
              <a:off x="2825750" y="2254249"/>
              <a:ext cx="92075" cy="12701"/>
            </a:xfrm>
            <a:custGeom>
              <a:avLst/>
              <a:gdLst>
                <a:gd name="connsiteX0" fmla="*/ 0 w 92075"/>
                <a:gd name="connsiteY0" fmla="*/ 12701 h 12701"/>
                <a:gd name="connsiteX1" fmla="*/ 47625 w 92075"/>
                <a:gd name="connsiteY1" fmla="*/ 6351 h 12701"/>
                <a:gd name="connsiteX2" fmla="*/ 66675 w 92075"/>
                <a:gd name="connsiteY2" fmla="*/ 3176 h 12701"/>
                <a:gd name="connsiteX3" fmla="*/ 92075 w 92075"/>
                <a:gd name="connsiteY3" fmla="*/ 1 h 1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75" h="12701">
                  <a:moveTo>
                    <a:pt x="0" y="12701"/>
                  </a:moveTo>
                  <a:cubicBezTo>
                    <a:pt x="19503" y="10263"/>
                    <a:pt x="28638" y="9272"/>
                    <a:pt x="47625" y="6351"/>
                  </a:cubicBezTo>
                  <a:cubicBezTo>
                    <a:pt x="53988" y="5372"/>
                    <a:pt x="60312" y="4155"/>
                    <a:pt x="66675" y="3176"/>
                  </a:cubicBezTo>
                  <a:cubicBezTo>
                    <a:pt x="88285" y="-149"/>
                    <a:pt x="81652" y="1"/>
                    <a:pt x="92075" y="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DEBBDE8B-0D5B-4788-8C49-100F73AE5E41}"/>
                </a:ext>
              </a:extLst>
            </p:cNvPr>
            <p:cNvSpPr/>
            <p:nvPr/>
          </p:nvSpPr>
          <p:spPr>
            <a:xfrm>
              <a:off x="2965450" y="1854200"/>
              <a:ext cx="73025" cy="111125"/>
            </a:xfrm>
            <a:custGeom>
              <a:avLst/>
              <a:gdLst>
                <a:gd name="connsiteX0" fmla="*/ 73025 w 73025"/>
                <a:gd name="connsiteY0" fmla="*/ 0 h 111125"/>
                <a:gd name="connsiteX1" fmla="*/ 57150 w 73025"/>
                <a:gd name="connsiteY1" fmla="*/ 3175 h 111125"/>
                <a:gd name="connsiteX2" fmla="*/ 41275 w 73025"/>
                <a:gd name="connsiteY2" fmla="*/ 19050 h 111125"/>
                <a:gd name="connsiteX3" fmla="*/ 31750 w 73025"/>
                <a:gd name="connsiteY3" fmla="*/ 25400 h 111125"/>
                <a:gd name="connsiteX4" fmla="*/ 25400 w 73025"/>
                <a:gd name="connsiteY4" fmla="*/ 44450 h 111125"/>
                <a:gd name="connsiteX5" fmla="*/ 22225 w 73025"/>
                <a:gd name="connsiteY5" fmla="*/ 53975 h 111125"/>
                <a:gd name="connsiteX6" fmla="*/ 9525 w 73025"/>
                <a:gd name="connsiteY6" fmla="*/ 82550 h 111125"/>
                <a:gd name="connsiteX7" fmla="*/ 3175 w 73025"/>
                <a:gd name="connsiteY7" fmla="*/ 101600 h 111125"/>
                <a:gd name="connsiteX8" fmla="*/ 0 w 730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" h="111125">
                  <a:moveTo>
                    <a:pt x="73025" y="0"/>
                  </a:moveTo>
                  <a:cubicBezTo>
                    <a:pt x="67733" y="1058"/>
                    <a:pt x="62203" y="1280"/>
                    <a:pt x="57150" y="3175"/>
                  </a:cubicBezTo>
                  <a:cubicBezTo>
                    <a:pt x="43603" y="8255"/>
                    <a:pt x="50588" y="9737"/>
                    <a:pt x="41275" y="19050"/>
                  </a:cubicBezTo>
                  <a:cubicBezTo>
                    <a:pt x="38577" y="21748"/>
                    <a:pt x="34925" y="23283"/>
                    <a:pt x="31750" y="25400"/>
                  </a:cubicBezTo>
                  <a:lnTo>
                    <a:pt x="25400" y="44450"/>
                  </a:lnTo>
                  <a:cubicBezTo>
                    <a:pt x="24342" y="47625"/>
                    <a:pt x="24081" y="51190"/>
                    <a:pt x="22225" y="53975"/>
                  </a:cubicBezTo>
                  <a:cubicBezTo>
                    <a:pt x="12162" y="69069"/>
                    <a:pt x="17082" y="59880"/>
                    <a:pt x="9525" y="82550"/>
                  </a:cubicBezTo>
                  <a:lnTo>
                    <a:pt x="3175" y="101600"/>
                  </a:lnTo>
                  <a:lnTo>
                    <a:pt x="0" y="11112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id="{ED5C7690-99BF-4A2C-BE0C-DE5ACBB1CCD5}"/>
                </a:ext>
              </a:extLst>
            </p:cNvPr>
            <p:cNvSpPr/>
            <p:nvPr/>
          </p:nvSpPr>
          <p:spPr>
            <a:xfrm>
              <a:off x="3082925" y="1587500"/>
              <a:ext cx="142875" cy="73025"/>
            </a:xfrm>
            <a:custGeom>
              <a:avLst/>
              <a:gdLst>
                <a:gd name="connsiteX0" fmla="*/ 0 w 142875"/>
                <a:gd name="connsiteY0" fmla="*/ 73025 h 73025"/>
                <a:gd name="connsiteX1" fmla="*/ 9525 w 142875"/>
                <a:gd name="connsiteY1" fmla="*/ 38100 h 73025"/>
                <a:gd name="connsiteX2" fmla="*/ 15875 w 142875"/>
                <a:gd name="connsiteY2" fmla="*/ 28575 h 73025"/>
                <a:gd name="connsiteX3" fmla="*/ 19050 w 142875"/>
                <a:gd name="connsiteY3" fmla="*/ 19050 h 73025"/>
                <a:gd name="connsiteX4" fmla="*/ 25400 w 142875"/>
                <a:gd name="connsiteY4" fmla="*/ 9525 h 73025"/>
                <a:gd name="connsiteX5" fmla="*/ 44450 w 142875"/>
                <a:gd name="connsiteY5" fmla="*/ 0 h 73025"/>
                <a:gd name="connsiteX6" fmla="*/ 117475 w 142875"/>
                <a:gd name="connsiteY6" fmla="*/ 3175 h 73025"/>
                <a:gd name="connsiteX7" fmla="*/ 133350 w 142875"/>
                <a:gd name="connsiteY7" fmla="*/ 19050 h 73025"/>
                <a:gd name="connsiteX8" fmla="*/ 142875 w 142875"/>
                <a:gd name="connsiteY8" fmla="*/ 222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73025">
                  <a:moveTo>
                    <a:pt x="0" y="73025"/>
                  </a:moveTo>
                  <a:cubicBezTo>
                    <a:pt x="1704" y="64505"/>
                    <a:pt x="4921" y="45006"/>
                    <a:pt x="9525" y="38100"/>
                  </a:cubicBezTo>
                  <a:cubicBezTo>
                    <a:pt x="11642" y="34925"/>
                    <a:pt x="14168" y="31988"/>
                    <a:pt x="15875" y="28575"/>
                  </a:cubicBezTo>
                  <a:cubicBezTo>
                    <a:pt x="17372" y="25582"/>
                    <a:pt x="17553" y="22043"/>
                    <a:pt x="19050" y="19050"/>
                  </a:cubicBezTo>
                  <a:cubicBezTo>
                    <a:pt x="20757" y="15637"/>
                    <a:pt x="22702" y="12223"/>
                    <a:pt x="25400" y="9525"/>
                  </a:cubicBezTo>
                  <a:cubicBezTo>
                    <a:pt x="31555" y="3370"/>
                    <a:pt x="36703" y="2582"/>
                    <a:pt x="44450" y="0"/>
                  </a:cubicBezTo>
                  <a:cubicBezTo>
                    <a:pt x="68792" y="1058"/>
                    <a:pt x="93271" y="382"/>
                    <a:pt x="117475" y="3175"/>
                  </a:cubicBezTo>
                  <a:cubicBezTo>
                    <a:pt x="128605" y="4459"/>
                    <a:pt x="126453" y="13532"/>
                    <a:pt x="133350" y="19050"/>
                  </a:cubicBezTo>
                  <a:cubicBezTo>
                    <a:pt x="135963" y="21141"/>
                    <a:pt x="142875" y="22225"/>
                    <a:pt x="142875" y="22225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567C0208-5C05-4D40-BEBC-3F0ECB728BDD}"/>
                </a:ext>
              </a:extLst>
            </p:cNvPr>
            <p:cNvSpPr/>
            <p:nvPr/>
          </p:nvSpPr>
          <p:spPr>
            <a:xfrm>
              <a:off x="2921000" y="2170130"/>
              <a:ext cx="47625" cy="138095"/>
            </a:xfrm>
            <a:custGeom>
              <a:avLst/>
              <a:gdLst>
                <a:gd name="connsiteX0" fmla="*/ 0 w 47625"/>
                <a:gd name="connsiteY0" fmla="*/ 138095 h 138095"/>
                <a:gd name="connsiteX1" fmla="*/ 3175 w 47625"/>
                <a:gd name="connsiteY1" fmla="*/ 52370 h 138095"/>
                <a:gd name="connsiteX2" fmla="*/ 6350 w 47625"/>
                <a:gd name="connsiteY2" fmla="*/ 42845 h 138095"/>
                <a:gd name="connsiteX3" fmla="*/ 19050 w 47625"/>
                <a:gd name="connsiteY3" fmla="*/ 23795 h 138095"/>
                <a:gd name="connsiteX4" fmla="*/ 22225 w 47625"/>
                <a:gd name="connsiteY4" fmla="*/ 14270 h 138095"/>
                <a:gd name="connsiteX5" fmla="*/ 47625 w 47625"/>
                <a:gd name="connsiteY5" fmla="*/ 1570 h 1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38095">
                  <a:moveTo>
                    <a:pt x="0" y="138095"/>
                  </a:moveTo>
                  <a:cubicBezTo>
                    <a:pt x="1058" y="109520"/>
                    <a:pt x="1273" y="80901"/>
                    <a:pt x="3175" y="52370"/>
                  </a:cubicBezTo>
                  <a:cubicBezTo>
                    <a:pt x="3398" y="49031"/>
                    <a:pt x="4725" y="45771"/>
                    <a:pt x="6350" y="42845"/>
                  </a:cubicBezTo>
                  <a:cubicBezTo>
                    <a:pt x="10056" y="36174"/>
                    <a:pt x="16637" y="31035"/>
                    <a:pt x="19050" y="23795"/>
                  </a:cubicBezTo>
                  <a:cubicBezTo>
                    <a:pt x="20108" y="20620"/>
                    <a:pt x="19502" y="16215"/>
                    <a:pt x="22225" y="14270"/>
                  </a:cubicBezTo>
                  <a:cubicBezTo>
                    <a:pt x="73301" y="-22213"/>
                    <a:pt x="23489" y="25706"/>
                    <a:pt x="47625" y="157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247748B-8893-4302-886F-4591FF9DC2B3}"/>
              </a:ext>
            </a:extLst>
          </p:cNvPr>
          <p:cNvGrpSpPr>
            <a:grpSpLocks noChangeAspect="1"/>
          </p:cNvGrpSpPr>
          <p:nvPr/>
        </p:nvGrpSpPr>
        <p:grpSpPr>
          <a:xfrm>
            <a:off x="2639248" y="4237568"/>
            <a:ext cx="1558395" cy="1558395"/>
            <a:chOff x="1181553" y="904421"/>
            <a:chExt cx="3951514" cy="3951514"/>
          </a:xfrm>
        </p:grpSpPr>
        <p:pic>
          <p:nvPicPr>
            <p:cNvPr id="82" name="Picture 10">
              <a:extLst>
                <a:ext uri="{FF2B5EF4-FFF2-40B4-BE49-F238E27FC236}">
                  <a16:creationId xmlns:a16="http://schemas.microsoft.com/office/drawing/2014/main" id="{301F456C-4FB9-4C0F-9748-67D4DB7C1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553" y="904421"/>
              <a:ext cx="3951514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F2FF932E-4A2B-47CF-B20D-7B4AD65726FC}"/>
                </a:ext>
              </a:extLst>
            </p:cNvPr>
            <p:cNvSpPr/>
            <p:nvPr/>
          </p:nvSpPr>
          <p:spPr>
            <a:xfrm>
              <a:off x="2825750" y="1574800"/>
              <a:ext cx="266700" cy="676275"/>
            </a:xfrm>
            <a:custGeom>
              <a:avLst/>
              <a:gdLst>
                <a:gd name="connsiteX0" fmla="*/ 0 w 266700"/>
                <a:gd name="connsiteY0" fmla="*/ 676275 h 676275"/>
                <a:gd name="connsiteX1" fmla="*/ 3175 w 266700"/>
                <a:gd name="connsiteY1" fmla="*/ 641350 h 676275"/>
                <a:gd name="connsiteX2" fmla="*/ 6350 w 266700"/>
                <a:gd name="connsiteY2" fmla="*/ 631825 h 676275"/>
                <a:gd name="connsiteX3" fmla="*/ 9525 w 266700"/>
                <a:gd name="connsiteY3" fmla="*/ 612775 h 676275"/>
                <a:gd name="connsiteX4" fmla="*/ 15875 w 266700"/>
                <a:gd name="connsiteY4" fmla="*/ 587375 h 676275"/>
                <a:gd name="connsiteX5" fmla="*/ 25400 w 266700"/>
                <a:gd name="connsiteY5" fmla="*/ 549275 h 676275"/>
                <a:gd name="connsiteX6" fmla="*/ 28575 w 266700"/>
                <a:gd name="connsiteY6" fmla="*/ 533400 h 676275"/>
                <a:gd name="connsiteX7" fmla="*/ 41275 w 266700"/>
                <a:gd name="connsiteY7" fmla="*/ 504825 h 676275"/>
                <a:gd name="connsiteX8" fmla="*/ 53975 w 266700"/>
                <a:gd name="connsiteY8" fmla="*/ 476250 h 676275"/>
                <a:gd name="connsiteX9" fmla="*/ 57150 w 266700"/>
                <a:gd name="connsiteY9" fmla="*/ 450850 h 676275"/>
                <a:gd name="connsiteX10" fmla="*/ 63500 w 266700"/>
                <a:gd name="connsiteY10" fmla="*/ 425450 h 676275"/>
                <a:gd name="connsiteX11" fmla="*/ 66675 w 266700"/>
                <a:gd name="connsiteY11" fmla="*/ 400050 h 676275"/>
                <a:gd name="connsiteX12" fmla="*/ 73025 w 266700"/>
                <a:gd name="connsiteY12" fmla="*/ 374650 h 676275"/>
                <a:gd name="connsiteX13" fmla="*/ 76200 w 266700"/>
                <a:gd name="connsiteY13" fmla="*/ 349250 h 676275"/>
                <a:gd name="connsiteX14" fmla="*/ 85725 w 266700"/>
                <a:gd name="connsiteY14" fmla="*/ 327025 h 676275"/>
                <a:gd name="connsiteX15" fmla="*/ 88900 w 266700"/>
                <a:gd name="connsiteY15" fmla="*/ 314325 h 676275"/>
                <a:gd name="connsiteX16" fmla="*/ 107950 w 266700"/>
                <a:gd name="connsiteY16" fmla="*/ 279400 h 676275"/>
                <a:gd name="connsiteX17" fmla="*/ 114300 w 266700"/>
                <a:gd name="connsiteY17" fmla="*/ 257175 h 676275"/>
                <a:gd name="connsiteX18" fmla="*/ 130175 w 266700"/>
                <a:gd name="connsiteY18" fmla="*/ 231775 h 676275"/>
                <a:gd name="connsiteX19" fmla="*/ 133350 w 266700"/>
                <a:gd name="connsiteY19" fmla="*/ 219075 h 676275"/>
                <a:gd name="connsiteX20" fmla="*/ 139700 w 266700"/>
                <a:gd name="connsiteY20" fmla="*/ 209550 h 676275"/>
                <a:gd name="connsiteX21" fmla="*/ 142875 w 266700"/>
                <a:gd name="connsiteY21" fmla="*/ 200025 h 676275"/>
                <a:gd name="connsiteX22" fmla="*/ 158750 w 266700"/>
                <a:gd name="connsiteY22" fmla="*/ 180975 h 676275"/>
                <a:gd name="connsiteX23" fmla="*/ 161925 w 266700"/>
                <a:gd name="connsiteY23" fmla="*/ 168275 h 676275"/>
                <a:gd name="connsiteX24" fmla="*/ 168275 w 266700"/>
                <a:gd name="connsiteY24" fmla="*/ 158750 h 676275"/>
                <a:gd name="connsiteX25" fmla="*/ 174625 w 266700"/>
                <a:gd name="connsiteY25" fmla="*/ 146050 h 676275"/>
                <a:gd name="connsiteX26" fmla="*/ 180975 w 266700"/>
                <a:gd name="connsiteY26" fmla="*/ 136525 h 676275"/>
                <a:gd name="connsiteX27" fmla="*/ 184150 w 266700"/>
                <a:gd name="connsiteY27" fmla="*/ 127000 h 676275"/>
                <a:gd name="connsiteX28" fmla="*/ 193675 w 266700"/>
                <a:gd name="connsiteY28" fmla="*/ 114300 h 676275"/>
                <a:gd name="connsiteX29" fmla="*/ 206375 w 266700"/>
                <a:gd name="connsiteY29" fmla="*/ 95250 h 676275"/>
                <a:gd name="connsiteX30" fmla="*/ 219075 w 266700"/>
                <a:gd name="connsiteY30" fmla="*/ 69850 h 676275"/>
                <a:gd name="connsiteX31" fmla="*/ 222250 w 266700"/>
                <a:gd name="connsiteY31" fmla="*/ 60325 h 676275"/>
                <a:gd name="connsiteX32" fmla="*/ 231775 w 266700"/>
                <a:gd name="connsiteY32" fmla="*/ 50800 h 676275"/>
                <a:gd name="connsiteX33" fmla="*/ 244475 w 266700"/>
                <a:gd name="connsiteY33" fmla="*/ 28575 h 676275"/>
                <a:gd name="connsiteX34" fmla="*/ 254000 w 266700"/>
                <a:gd name="connsiteY34" fmla="*/ 22225 h 676275"/>
                <a:gd name="connsiteX35" fmla="*/ 257175 w 266700"/>
                <a:gd name="connsiteY35" fmla="*/ 12700 h 676275"/>
                <a:gd name="connsiteX36" fmla="*/ 266700 w 266700"/>
                <a:gd name="connsiteY36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6700" h="676275">
                  <a:moveTo>
                    <a:pt x="0" y="676275"/>
                  </a:moveTo>
                  <a:cubicBezTo>
                    <a:pt x="1058" y="664633"/>
                    <a:pt x="1522" y="652922"/>
                    <a:pt x="3175" y="641350"/>
                  </a:cubicBezTo>
                  <a:cubicBezTo>
                    <a:pt x="3648" y="638037"/>
                    <a:pt x="5624" y="635092"/>
                    <a:pt x="6350" y="631825"/>
                  </a:cubicBezTo>
                  <a:cubicBezTo>
                    <a:pt x="7747" y="625541"/>
                    <a:pt x="8176" y="619070"/>
                    <a:pt x="9525" y="612775"/>
                  </a:cubicBezTo>
                  <a:cubicBezTo>
                    <a:pt x="11354" y="604241"/>
                    <a:pt x="13758" y="595842"/>
                    <a:pt x="15875" y="587375"/>
                  </a:cubicBezTo>
                  <a:cubicBezTo>
                    <a:pt x="19050" y="574675"/>
                    <a:pt x="22833" y="562112"/>
                    <a:pt x="25400" y="549275"/>
                  </a:cubicBezTo>
                  <a:cubicBezTo>
                    <a:pt x="26458" y="543983"/>
                    <a:pt x="27024" y="538569"/>
                    <a:pt x="28575" y="533400"/>
                  </a:cubicBezTo>
                  <a:cubicBezTo>
                    <a:pt x="32919" y="518920"/>
                    <a:pt x="35502" y="517814"/>
                    <a:pt x="41275" y="504825"/>
                  </a:cubicBezTo>
                  <a:cubicBezTo>
                    <a:pt x="57491" y="468340"/>
                    <a:pt x="38343" y="507514"/>
                    <a:pt x="53975" y="476250"/>
                  </a:cubicBezTo>
                  <a:cubicBezTo>
                    <a:pt x="55033" y="467783"/>
                    <a:pt x="55578" y="459236"/>
                    <a:pt x="57150" y="450850"/>
                  </a:cubicBezTo>
                  <a:cubicBezTo>
                    <a:pt x="58758" y="442272"/>
                    <a:pt x="62418" y="434110"/>
                    <a:pt x="63500" y="425450"/>
                  </a:cubicBezTo>
                  <a:cubicBezTo>
                    <a:pt x="64558" y="416983"/>
                    <a:pt x="65103" y="408436"/>
                    <a:pt x="66675" y="400050"/>
                  </a:cubicBezTo>
                  <a:cubicBezTo>
                    <a:pt x="68283" y="391472"/>
                    <a:pt x="71943" y="383310"/>
                    <a:pt x="73025" y="374650"/>
                  </a:cubicBezTo>
                  <a:cubicBezTo>
                    <a:pt x="74083" y="366183"/>
                    <a:pt x="74674" y="357645"/>
                    <a:pt x="76200" y="349250"/>
                  </a:cubicBezTo>
                  <a:cubicBezTo>
                    <a:pt x="78055" y="339047"/>
                    <a:pt x="81862" y="337328"/>
                    <a:pt x="85725" y="327025"/>
                  </a:cubicBezTo>
                  <a:cubicBezTo>
                    <a:pt x="87257" y="322939"/>
                    <a:pt x="87222" y="318353"/>
                    <a:pt x="88900" y="314325"/>
                  </a:cubicBezTo>
                  <a:cubicBezTo>
                    <a:pt x="96904" y="295116"/>
                    <a:pt x="98930" y="292930"/>
                    <a:pt x="107950" y="279400"/>
                  </a:cubicBezTo>
                  <a:cubicBezTo>
                    <a:pt x="108637" y="276651"/>
                    <a:pt x="112276" y="260718"/>
                    <a:pt x="114300" y="257175"/>
                  </a:cubicBezTo>
                  <a:cubicBezTo>
                    <a:pt x="125198" y="238104"/>
                    <a:pt x="122771" y="251520"/>
                    <a:pt x="130175" y="231775"/>
                  </a:cubicBezTo>
                  <a:cubicBezTo>
                    <a:pt x="131707" y="227689"/>
                    <a:pt x="131631" y="223086"/>
                    <a:pt x="133350" y="219075"/>
                  </a:cubicBezTo>
                  <a:cubicBezTo>
                    <a:pt x="134853" y="215568"/>
                    <a:pt x="137993" y="212963"/>
                    <a:pt x="139700" y="209550"/>
                  </a:cubicBezTo>
                  <a:cubicBezTo>
                    <a:pt x="141197" y="206557"/>
                    <a:pt x="141378" y="203018"/>
                    <a:pt x="142875" y="200025"/>
                  </a:cubicBezTo>
                  <a:cubicBezTo>
                    <a:pt x="147295" y="191184"/>
                    <a:pt x="151728" y="187997"/>
                    <a:pt x="158750" y="180975"/>
                  </a:cubicBezTo>
                  <a:cubicBezTo>
                    <a:pt x="159808" y="176742"/>
                    <a:pt x="160206" y="172286"/>
                    <a:pt x="161925" y="168275"/>
                  </a:cubicBezTo>
                  <a:cubicBezTo>
                    <a:pt x="163428" y="164768"/>
                    <a:pt x="166382" y="162063"/>
                    <a:pt x="168275" y="158750"/>
                  </a:cubicBezTo>
                  <a:cubicBezTo>
                    <a:pt x="170623" y="154641"/>
                    <a:pt x="172277" y="150159"/>
                    <a:pt x="174625" y="146050"/>
                  </a:cubicBezTo>
                  <a:cubicBezTo>
                    <a:pt x="176518" y="142737"/>
                    <a:pt x="179268" y="139938"/>
                    <a:pt x="180975" y="136525"/>
                  </a:cubicBezTo>
                  <a:cubicBezTo>
                    <a:pt x="182472" y="133532"/>
                    <a:pt x="182490" y="129906"/>
                    <a:pt x="184150" y="127000"/>
                  </a:cubicBezTo>
                  <a:cubicBezTo>
                    <a:pt x="186775" y="122406"/>
                    <a:pt x="190640" y="118635"/>
                    <a:pt x="193675" y="114300"/>
                  </a:cubicBezTo>
                  <a:cubicBezTo>
                    <a:pt x="198052" y="108048"/>
                    <a:pt x="206375" y="95250"/>
                    <a:pt x="206375" y="95250"/>
                  </a:cubicBezTo>
                  <a:cubicBezTo>
                    <a:pt x="212688" y="69999"/>
                    <a:pt x="204683" y="95036"/>
                    <a:pt x="219075" y="69850"/>
                  </a:cubicBezTo>
                  <a:cubicBezTo>
                    <a:pt x="220735" y="66944"/>
                    <a:pt x="220394" y="63110"/>
                    <a:pt x="222250" y="60325"/>
                  </a:cubicBezTo>
                  <a:cubicBezTo>
                    <a:pt x="224741" y="56589"/>
                    <a:pt x="229165" y="54454"/>
                    <a:pt x="231775" y="50800"/>
                  </a:cubicBezTo>
                  <a:cubicBezTo>
                    <a:pt x="238001" y="42084"/>
                    <a:pt x="236976" y="36074"/>
                    <a:pt x="244475" y="28575"/>
                  </a:cubicBezTo>
                  <a:cubicBezTo>
                    <a:pt x="247173" y="25877"/>
                    <a:pt x="250825" y="24342"/>
                    <a:pt x="254000" y="22225"/>
                  </a:cubicBezTo>
                  <a:cubicBezTo>
                    <a:pt x="255058" y="19050"/>
                    <a:pt x="255678" y="15693"/>
                    <a:pt x="257175" y="12700"/>
                  </a:cubicBezTo>
                  <a:cubicBezTo>
                    <a:pt x="260765" y="5520"/>
                    <a:pt x="262235" y="4465"/>
                    <a:pt x="266700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514A48EF-A601-4448-82FE-4517E2839F81}"/>
                </a:ext>
              </a:extLst>
            </p:cNvPr>
            <p:cNvSpPr/>
            <p:nvPr/>
          </p:nvSpPr>
          <p:spPr>
            <a:xfrm>
              <a:off x="2901950" y="1920875"/>
              <a:ext cx="66675" cy="19050"/>
            </a:xfrm>
            <a:custGeom>
              <a:avLst/>
              <a:gdLst>
                <a:gd name="connsiteX0" fmla="*/ 0 w 66675"/>
                <a:gd name="connsiteY0" fmla="*/ 0 h 19050"/>
                <a:gd name="connsiteX1" fmla="*/ 34925 w 66675"/>
                <a:gd name="connsiteY1" fmla="*/ 12700 h 19050"/>
                <a:gd name="connsiteX2" fmla="*/ 44450 w 66675"/>
                <a:gd name="connsiteY2" fmla="*/ 15875 h 19050"/>
                <a:gd name="connsiteX3" fmla="*/ 53975 w 66675"/>
                <a:gd name="connsiteY3" fmla="*/ 19050 h 19050"/>
                <a:gd name="connsiteX4" fmla="*/ 66675 w 66675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628" y="19050"/>
                    <a:pt x="53975" y="19050"/>
                  </a:cubicBezTo>
                  <a:lnTo>
                    <a:pt x="66675" y="1905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96E3E5E6-99AE-4067-932B-06494FD5E263}"/>
                </a:ext>
              </a:extLst>
            </p:cNvPr>
            <p:cNvSpPr/>
            <p:nvPr/>
          </p:nvSpPr>
          <p:spPr>
            <a:xfrm>
              <a:off x="2825750" y="2254249"/>
              <a:ext cx="92075" cy="12701"/>
            </a:xfrm>
            <a:custGeom>
              <a:avLst/>
              <a:gdLst>
                <a:gd name="connsiteX0" fmla="*/ 0 w 92075"/>
                <a:gd name="connsiteY0" fmla="*/ 12701 h 12701"/>
                <a:gd name="connsiteX1" fmla="*/ 47625 w 92075"/>
                <a:gd name="connsiteY1" fmla="*/ 6351 h 12701"/>
                <a:gd name="connsiteX2" fmla="*/ 66675 w 92075"/>
                <a:gd name="connsiteY2" fmla="*/ 3176 h 12701"/>
                <a:gd name="connsiteX3" fmla="*/ 92075 w 92075"/>
                <a:gd name="connsiteY3" fmla="*/ 1 h 1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75" h="12701">
                  <a:moveTo>
                    <a:pt x="0" y="12701"/>
                  </a:moveTo>
                  <a:cubicBezTo>
                    <a:pt x="19503" y="10263"/>
                    <a:pt x="28638" y="9272"/>
                    <a:pt x="47625" y="6351"/>
                  </a:cubicBezTo>
                  <a:cubicBezTo>
                    <a:pt x="53988" y="5372"/>
                    <a:pt x="60312" y="4155"/>
                    <a:pt x="66675" y="3176"/>
                  </a:cubicBezTo>
                  <a:cubicBezTo>
                    <a:pt x="88285" y="-149"/>
                    <a:pt x="81652" y="1"/>
                    <a:pt x="92075" y="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4F9AE466-280C-44CE-9CE6-F0DD1A67982A}"/>
                </a:ext>
              </a:extLst>
            </p:cNvPr>
            <p:cNvSpPr/>
            <p:nvPr/>
          </p:nvSpPr>
          <p:spPr>
            <a:xfrm>
              <a:off x="2965450" y="1854200"/>
              <a:ext cx="73025" cy="111125"/>
            </a:xfrm>
            <a:custGeom>
              <a:avLst/>
              <a:gdLst>
                <a:gd name="connsiteX0" fmla="*/ 73025 w 73025"/>
                <a:gd name="connsiteY0" fmla="*/ 0 h 111125"/>
                <a:gd name="connsiteX1" fmla="*/ 57150 w 73025"/>
                <a:gd name="connsiteY1" fmla="*/ 3175 h 111125"/>
                <a:gd name="connsiteX2" fmla="*/ 41275 w 73025"/>
                <a:gd name="connsiteY2" fmla="*/ 19050 h 111125"/>
                <a:gd name="connsiteX3" fmla="*/ 31750 w 73025"/>
                <a:gd name="connsiteY3" fmla="*/ 25400 h 111125"/>
                <a:gd name="connsiteX4" fmla="*/ 25400 w 73025"/>
                <a:gd name="connsiteY4" fmla="*/ 44450 h 111125"/>
                <a:gd name="connsiteX5" fmla="*/ 22225 w 73025"/>
                <a:gd name="connsiteY5" fmla="*/ 53975 h 111125"/>
                <a:gd name="connsiteX6" fmla="*/ 9525 w 73025"/>
                <a:gd name="connsiteY6" fmla="*/ 82550 h 111125"/>
                <a:gd name="connsiteX7" fmla="*/ 3175 w 73025"/>
                <a:gd name="connsiteY7" fmla="*/ 101600 h 111125"/>
                <a:gd name="connsiteX8" fmla="*/ 0 w 730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" h="111125">
                  <a:moveTo>
                    <a:pt x="73025" y="0"/>
                  </a:moveTo>
                  <a:cubicBezTo>
                    <a:pt x="67733" y="1058"/>
                    <a:pt x="62203" y="1280"/>
                    <a:pt x="57150" y="3175"/>
                  </a:cubicBezTo>
                  <a:cubicBezTo>
                    <a:pt x="43603" y="8255"/>
                    <a:pt x="50588" y="9737"/>
                    <a:pt x="41275" y="19050"/>
                  </a:cubicBezTo>
                  <a:cubicBezTo>
                    <a:pt x="38577" y="21748"/>
                    <a:pt x="34925" y="23283"/>
                    <a:pt x="31750" y="25400"/>
                  </a:cubicBezTo>
                  <a:lnTo>
                    <a:pt x="25400" y="44450"/>
                  </a:lnTo>
                  <a:cubicBezTo>
                    <a:pt x="24342" y="47625"/>
                    <a:pt x="24081" y="51190"/>
                    <a:pt x="22225" y="53975"/>
                  </a:cubicBezTo>
                  <a:cubicBezTo>
                    <a:pt x="12162" y="69069"/>
                    <a:pt x="17082" y="59880"/>
                    <a:pt x="9525" y="82550"/>
                  </a:cubicBezTo>
                  <a:lnTo>
                    <a:pt x="3175" y="101600"/>
                  </a:lnTo>
                  <a:lnTo>
                    <a:pt x="0" y="11112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id="{87B5D92B-DEE5-49E6-9EB8-D7C3F582D9A1}"/>
                </a:ext>
              </a:extLst>
            </p:cNvPr>
            <p:cNvSpPr/>
            <p:nvPr/>
          </p:nvSpPr>
          <p:spPr>
            <a:xfrm>
              <a:off x="3082925" y="1587500"/>
              <a:ext cx="142875" cy="73025"/>
            </a:xfrm>
            <a:custGeom>
              <a:avLst/>
              <a:gdLst>
                <a:gd name="connsiteX0" fmla="*/ 0 w 142875"/>
                <a:gd name="connsiteY0" fmla="*/ 73025 h 73025"/>
                <a:gd name="connsiteX1" fmla="*/ 9525 w 142875"/>
                <a:gd name="connsiteY1" fmla="*/ 38100 h 73025"/>
                <a:gd name="connsiteX2" fmla="*/ 15875 w 142875"/>
                <a:gd name="connsiteY2" fmla="*/ 28575 h 73025"/>
                <a:gd name="connsiteX3" fmla="*/ 19050 w 142875"/>
                <a:gd name="connsiteY3" fmla="*/ 19050 h 73025"/>
                <a:gd name="connsiteX4" fmla="*/ 25400 w 142875"/>
                <a:gd name="connsiteY4" fmla="*/ 9525 h 73025"/>
                <a:gd name="connsiteX5" fmla="*/ 44450 w 142875"/>
                <a:gd name="connsiteY5" fmla="*/ 0 h 73025"/>
                <a:gd name="connsiteX6" fmla="*/ 117475 w 142875"/>
                <a:gd name="connsiteY6" fmla="*/ 3175 h 73025"/>
                <a:gd name="connsiteX7" fmla="*/ 133350 w 142875"/>
                <a:gd name="connsiteY7" fmla="*/ 19050 h 73025"/>
                <a:gd name="connsiteX8" fmla="*/ 142875 w 142875"/>
                <a:gd name="connsiteY8" fmla="*/ 222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73025">
                  <a:moveTo>
                    <a:pt x="0" y="73025"/>
                  </a:moveTo>
                  <a:cubicBezTo>
                    <a:pt x="1704" y="64505"/>
                    <a:pt x="4921" y="45006"/>
                    <a:pt x="9525" y="38100"/>
                  </a:cubicBezTo>
                  <a:cubicBezTo>
                    <a:pt x="11642" y="34925"/>
                    <a:pt x="14168" y="31988"/>
                    <a:pt x="15875" y="28575"/>
                  </a:cubicBezTo>
                  <a:cubicBezTo>
                    <a:pt x="17372" y="25582"/>
                    <a:pt x="17553" y="22043"/>
                    <a:pt x="19050" y="19050"/>
                  </a:cubicBezTo>
                  <a:cubicBezTo>
                    <a:pt x="20757" y="15637"/>
                    <a:pt x="22702" y="12223"/>
                    <a:pt x="25400" y="9525"/>
                  </a:cubicBezTo>
                  <a:cubicBezTo>
                    <a:pt x="31555" y="3370"/>
                    <a:pt x="36703" y="2582"/>
                    <a:pt x="44450" y="0"/>
                  </a:cubicBezTo>
                  <a:cubicBezTo>
                    <a:pt x="68792" y="1058"/>
                    <a:pt x="93271" y="382"/>
                    <a:pt x="117475" y="3175"/>
                  </a:cubicBezTo>
                  <a:cubicBezTo>
                    <a:pt x="128605" y="4459"/>
                    <a:pt x="126453" y="13532"/>
                    <a:pt x="133350" y="19050"/>
                  </a:cubicBezTo>
                  <a:cubicBezTo>
                    <a:pt x="135963" y="21141"/>
                    <a:pt x="142875" y="22225"/>
                    <a:pt x="142875" y="22225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: фигура 87">
              <a:extLst>
                <a:ext uri="{FF2B5EF4-FFF2-40B4-BE49-F238E27FC236}">
                  <a16:creationId xmlns:a16="http://schemas.microsoft.com/office/drawing/2014/main" id="{92224EBA-7281-416B-911A-BCF4AFDF2572}"/>
                </a:ext>
              </a:extLst>
            </p:cNvPr>
            <p:cNvSpPr/>
            <p:nvPr/>
          </p:nvSpPr>
          <p:spPr>
            <a:xfrm>
              <a:off x="2921000" y="2170130"/>
              <a:ext cx="47625" cy="138095"/>
            </a:xfrm>
            <a:custGeom>
              <a:avLst/>
              <a:gdLst>
                <a:gd name="connsiteX0" fmla="*/ 0 w 47625"/>
                <a:gd name="connsiteY0" fmla="*/ 138095 h 138095"/>
                <a:gd name="connsiteX1" fmla="*/ 3175 w 47625"/>
                <a:gd name="connsiteY1" fmla="*/ 52370 h 138095"/>
                <a:gd name="connsiteX2" fmla="*/ 6350 w 47625"/>
                <a:gd name="connsiteY2" fmla="*/ 42845 h 138095"/>
                <a:gd name="connsiteX3" fmla="*/ 19050 w 47625"/>
                <a:gd name="connsiteY3" fmla="*/ 23795 h 138095"/>
                <a:gd name="connsiteX4" fmla="*/ 22225 w 47625"/>
                <a:gd name="connsiteY4" fmla="*/ 14270 h 138095"/>
                <a:gd name="connsiteX5" fmla="*/ 47625 w 47625"/>
                <a:gd name="connsiteY5" fmla="*/ 1570 h 1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38095">
                  <a:moveTo>
                    <a:pt x="0" y="138095"/>
                  </a:moveTo>
                  <a:cubicBezTo>
                    <a:pt x="1058" y="109520"/>
                    <a:pt x="1273" y="80901"/>
                    <a:pt x="3175" y="52370"/>
                  </a:cubicBezTo>
                  <a:cubicBezTo>
                    <a:pt x="3398" y="49031"/>
                    <a:pt x="4725" y="45771"/>
                    <a:pt x="6350" y="42845"/>
                  </a:cubicBezTo>
                  <a:cubicBezTo>
                    <a:pt x="10056" y="36174"/>
                    <a:pt x="16637" y="31035"/>
                    <a:pt x="19050" y="23795"/>
                  </a:cubicBezTo>
                  <a:cubicBezTo>
                    <a:pt x="20108" y="20620"/>
                    <a:pt x="19502" y="16215"/>
                    <a:pt x="22225" y="14270"/>
                  </a:cubicBezTo>
                  <a:cubicBezTo>
                    <a:pt x="73301" y="-22213"/>
                    <a:pt x="23489" y="25706"/>
                    <a:pt x="47625" y="157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34375B8-AFBF-49EB-96AA-1788509D87AB}"/>
              </a:ext>
            </a:extLst>
          </p:cNvPr>
          <p:cNvGrpSpPr>
            <a:grpSpLocks noChangeAspect="1"/>
          </p:cNvGrpSpPr>
          <p:nvPr/>
        </p:nvGrpSpPr>
        <p:grpSpPr>
          <a:xfrm>
            <a:off x="3612155" y="3057015"/>
            <a:ext cx="1568218" cy="1568218"/>
            <a:chOff x="1181553" y="904421"/>
            <a:chExt cx="3951514" cy="3951514"/>
          </a:xfrm>
        </p:grpSpPr>
        <p:pic>
          <p:nvPicPr>
            <p:cNvPr id="90" name="Picture 10">
              <a:extLst>
                <a:ext uri="{FF2B5EF4-FFF2-40B4-BE49-F238E27FC236}">
                  <a16:creationId xmlns:a16="http://schemas.microsoft.com/office/drawing/2014/main" id="{A0AF4BAB-EA42-4F14-9F5E-2FC827FDB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553" y="904421"/>
              <a:ext cx="3951514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DD3B2843-6808-4093-AFB6-1ACC93C348E2}"/>
                </a:ext>
              </a:extLst>
            </p:cNvPr>
            <p:cNvSpPr/>
            <p:nvPr/>
          </p:nvSpPr>
          <p:spPr>
            <a:xfrm>
              <a:off x="2825750" y="1574800"/>
              <a:ext cx="266700" cy="676275"/>
            </a:xfrm>
            <a:custGeom>
              <a:avLst/>
              <a:gdLst>
                <a:gd name="connsiteX0" fmla="*/ 0 w 266700"/>
                <a:gd name="connsiteY0" fmla="*/ 676275 h 676275"/>
                <a:gd name="connsiteX1" fmla="*/ 3175 w 266700"/>
                <a:gd name="connsiteY1" fmla="*/ 641350 h 676275"/>
                <a:gd name="connsiteX2" fmla="*/ 6350 w 266700"/>
                <a:gd name="connsiteY2" fmla="*/ 631825 h 676275"/>
                <a:gd name="connsiteX3" fmla="*/ 9525 w 266700"/>
                <a:gd name="connsiteY3" fmla="*/ 612775 h 676275"/>
                <a:gd name="connsiteX4" fmla="*/ 15875 w 266700"/>
                <a:gd name="connsiteY4" fmla="*/ 587375 h 676275"/>
                <a:gd name="connsiteX5" fmla="*/ 25400 w 266700"/>
                <a:gd name="connsiteY5" fmla="*/ 549275 h 676275"/>
                <a:gd name="connsiteX6" fmla="*/ 28575 w 266700"/>
                <a:gd name="connsiteY6" fmla="*/ 533400 h 676275"/>
                <a:gd name="connsiteX7" fmla="*/ 41275 w 266700"/>
                <a:gd name="connsiteY7" fmla="*/ 504825 h 676275"/>
                <a:gd name="connsiteX8" fmla="*/ 53975 w 266700"/>
                <a:gd name="connsiteY8" fmla="*/ 476250 h 676275"/>
                <a:gd name="connsiteX9" fmla="*/ 57150 w 266700"/>
                <a:gd name="connsiteY9" fmla="*/ 450850 h 676275"/>
                <a:gd name="connsiteX10" fmla="*/ 63500 w 266700"/>
                <a:gd name="connsiteY10" fmla="*/ 425450 h 676275"/>
                <a:gd name="connsiteX11" fmla="*/ 66675 w 266700"/>
                <a:gd name="connsiteY11" fmla="*/ 400050 h 676275"/>
                <a:gd name="connsiteX12" fmla="*/ 73025 w 266700"/>
                <a:gd name="connsiteY12" fmla="*/ 374650 h 676275"/>
                <a:gd name="connsiteX13" fmla="*/ 76200 w 266700"/>
                <a:gd name="connsiteY13" fmla="*/ 349250 h 676275"/>
                <a:gd name="connsiteX14" fmla="*/ 85725 w 266700"/>
                <a:gd name="connsiteY14" fmla="*/ 327025 h 676275"/>
                <a:gd name="connsiteX15" fmla="*/ 88900 w 266700"/>
                <a:gd name="connsiteY15" fmla="*/ 314325 h 676275"/>
                <a:gd name="connsiteX16" fmla="*/ 107950 w 266700"/>
                <a:gd name="connsiteY16" fmla="*/ 279400 h 676275"/>
                <a:gd name="connsiteX17" fmla="*/ 114300 w 266700"/>
                <a:gd name="connsiteY17" fmla="*/ 257175 h 676275"/>
                <a:gd name="connsiteX18" fmla="*/ 130175 w 266700"/>
                <a:gd name="connsiteY18" fmla="*/ 231775 h 676275"/>
                <a:gd name="connsiteX19" fmla="*/ 133350 w 266700"/>
                <a:gd name="connsiteY19" fmla="*/ 219075 h 676275"/>
                <a:gd name="connsiteX20" fmla="*/ 139700 w 266700"/>
                <a:gd name="connsiteY20" fmla="*/ 209550 h 676275"/>
                <a:gd name="connsiteX21" fmla="*/ 142875 w 266700"/>
                <a:gd name="connsiteY21" fmla="*/ 200025 h 676275"/>
                <a:gd name="connsiteX22" fmla="*/ 158750 w 266700"/>
                <a:gd name="connsiteY22" fmla="*/ 180975 h 676275"/>
                <a:gd name="connsiteX23" fmla="*/ 161925 w 266700"/>
                <a:gd name="connsiteY23" fmla="*/ 168275 h 676275"/>
                <a:gd name="connsiteX24" fmla="*/ 168275 w 266700"/>
                <a:gd name="connsiteY24" fmla="*/ 158750 h 676275"/>
                <a:gd name="connsiteX25" fmla="*/ 174625 w 266700"/>
                <a:gd name="connsiteY25" fmla="*/ 146050 h 676275"/>
                <a:gd name="connsiteX26" fmla="*/ 180975 w 266700"/>
                <a:gd name="connsiteY26" fmla="*/ 136525 h 676275"/>
                <a:gd name="connsiteX27" fmla="*/ 184150 w 266700"/>
                <a:gd name="connsiteY27" fmla="*/ 127000 h 676275"/>
                <a:gd name="connsiteX28" fmla="*/ 193675 w 266700"/>
                <a:gd name="connsiteY28" fmla="*/ 114300 h 676275"/>
                <a:gd name="connsiteX29" fmla="*/ 206375 w 266700"/>
                <a:gd name="connsiteY29" fmla="*/ 95250 h 676275"/>
                <a:gd name="connsiteX30" fmla="*/ 219075 w 266700"/>
                <a:gd name="connsiteY30" fmla="*/ 69850 h 676275"/>
                <a:gd name="connsiteX31" fmla="*/ 222250 w 266700"/>
                <a:gd name="connsiteY31" fmla="*/ 60325 h 676275"/>
                <a:gd name="connsiteX32" fmla="*/ 231775 w 266700"/>
                <a:gd name="connsiteY32" fmla="*/ 50800 h 676275"/>
                <a:gd name="connsiteX33" fmla="*/ 244475 w 266700"/>
                <a:gd name="connsiteY33" fmla="*/ 28575 h 676275"/>
                <a:gd name="connsiteX34" fmla="*/ 254000 w 266700"/>
                <a:gd name="connsiteY34" fmla="*/ 22225 h 676275"/>
                <a:gd name="connsiteX35" fmla="*/ 257175 w 266700"/>
                <a:gd name="connsiteY35" fmla="*/ 12700 h 676275"/>
                <a:gd name="connsiteX36" fmla="*/ 266700 w 266700"/>
                <a:gd name="connsiteY36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6700" h="676275">
                  <a:moveTo>
                    <a:pt x="0" y="676275"/>
                  </a:moveTo>
                  <a:cubicBezTo>
                    <a:pt x="1058" y="664633"/>
                    <a:pt x="1522" y="652922"/>
                    <a:pt x="3175" y="641350"/>
                  </a:cubicBezTo>
                  <a:cubicBezTo>
                    <a:pt x="3648" y="638037"/>
                    <a:pt x="5624" y="635092"/>
                    <a:pt x="6350" y="631825"/>
                  </a:cubicBezTo>
                  <a:cubicBezTo>
                    <a:pt x="7747" y="625541"/>
                    <a:pt x="8176" y="619070"/>
                    <a:pt x="9525" y="612775"/>
                  </a:cubicBezTo>
                  <a:cubicBezTo>
                    <a:pt x="11354" y="604241"/>
                    <a:pt x="13758" y="595842"/>
                    <a:pt x="15875" y="587375"/>
                  </a:cubicBezTo>
                  <a:cubicBezTo>
                    <a:pt x="19050" y="574675"/>
                    <a:pt x="22833" y="562112"/>
                    <a:pt x="25400" y="549275"/>
                  </a:cubicBezTo>
                  <a:cubicBezTo>
                    <a:pt x="26458" y="543983"/>
                    <a:pt x="27024" y="538569"/>
                    <a:pt x="28575" y="533400"/>
                  </a:cubicBezTo>
                  <a:cubicBezTo>
                    <a:pt x="32919" y="518920"/>
                    <a:pt x="35502" y="517814"/>
                    <a:pt x="41275" y="504825"/>
                  </a:cubicBezTo>
                  <a:cubicBezTo>
                    <a:pt x="57491" y="468340"/>
                    <a:pt x="38343" y="507514"/>
                    <a:pt x="53975" y="476250"/>
                  </a:cubicBezTo>
                  <a:cubicBezTo>
                    <a:pt x="55033" y="467783"/>
                    <a:pt x="55578" y="459236"/>
                    <a:pt x="57150" y="450850"/>
                  </a:cubicBezTo>
                  <a:cubicBezTo>
                    <a:pt x="58758" y="442272"/>
                    <a:pt x="62418" y="434110"/>
                    <a:pt x="63500" y="425450"/>
                  </a:cubicBezTo>
                  <a:cubicBezTo>
                    <a:pt x="64558" y="416983"/>
                    <a:pt x="65103" y="408436"/>
                    <a:pt x="66675" y="400050"/>
                  </a:cubicBezTo>
                  <a:cubicBezTo>
                    <a:pt x="68283" y="391472"/>
                    <a:pt x="71943" y="383310"/>
                    <a:pt x="73025" y="374650"/>
                  </a:cubicBezTo>
                  <a:cubicBezTo>
                    <a:pt x="74083" y="366183"/>
                    <a:pt x="74674" y="357645"/>
                    <a:pt x="76200" y="349250"/>
                  </a:cubicBezTo>
                  <a:cubicBezTo>
                    <a:pt x="78055" y="339047"/>
                    <a:pt x="81862" y="337328"/>
                    <a:pt x="85725" y="327025"/>
                  </a:cubicBezTo>
                  <a:cubicBezTo>
                    <a:pt x="87257" y="322939"/>
                    <a:pt x="87222" y="318353"/>
                    <a:pt x="88900" y="314325"/>
                  </a:cubicBezTo>
                  <a:cubicBezTo>
                    <a:pt x="96904" y="295116"/>
                    <a:pt x="98930" y="292930"/>
                    <a:pt x="107950" y="279400"/>
                  </a:cubicBezTo>
                  <a:cubicBezTo>
                    <a:pt x="108637" y="276651"/>
                    <a:pt x="112276" y="260718"/>
                    <a:pt x="114300" y="257175"/>
                  </a:cubicBezTo>
                  <a:cubicBezTo>
                    <a:pt x="125198" y="238104"/>
                    <a:pt x="122771" y="251520"/>
                    <a:pt x="130175" y="231775"/>
                  </a:cubicBezTo>
                  <a:cubicBezTo>
                    <a:pt x="131707" y="227689"/>
                    <a:pt x="131631" y="223086"/>
                    <a:pt x="133350" y="219075"/>
                  </a:cubicBezTo>
                  <a:cubicBezTo>
                    <a:pt x="134853" y="215568"/>
                    <a:pt x="137993" y="212963"/>
                    <a:pt x="139700" y="209550"/>
                  </a:cubicBezTo>
                  <a:cubicBezTo>
                    <a:pt x="141197" y="206557"/>
                    <a:pt x="141378" y="203018"/>
                    <a:pt x="142875" y="200025"/>
                  </a:cubicBezTo>
                  <a:cubicBezTo>
                    <a:pt x="147295" y="191184"/>
                    <a:pt x="151728" y="187997"/>
                    <a:pt x="158750" y="180975"/>
                  </a:cubicBezTo>
                  <a:cubicBezTo>
                    <a:pt x="159808" y="176742"/>
                    <a:pt x="160206" y="172286"/>
                    <a:pt x="161925" y="168275"/>
                  </a:cubicBezTo>
                  <a:cubicBezTo>
                    <a:pt x="163428" y="164768"/>
                    <a:pt x="166382" y="162063"/>
                    <a:pt x="168275" y="158750"/>
                  </a:cubicBezTo>
                  <a:cubicBezTo>
                    <a:pt x="170623" y="154641"/>
                    <a:pt x="172277" y="150159"/>
                    <a:pt x="174625" y="146050"/>
                  </a:cubicBezTo>
                  <a:cubicBezTo>
                    <a:pt x="176518" y="142737"/>
                    <a:pt x="179268" y="139938"/>
                    <a:pt x="180975" y="136525"/>
                  </a:cubicBezTo>
                  <a:cubicBezTo>
                    <a:pt x="182472" y="133532"/>
                    <a:pt x="182490" y="129906"/>
                    <a:pt x="184150" y="127000"/>
                  </a:cubicBezTo>
                  <a:cubicBezTo>
                    <a:pt x="186775" y="122406"/>
                    <a:pt x="190640" y="118635"/>
                    <a:pt x="193675" y="114300"/>
                  </a:cubicBezTo>
                  <a:cubicBezTo>
                    <a:pt x="198052" y="108048"/>
                    <a:pt x="206375" y="95250"/>
                    <a:pt x="206375" y="95250"/>
                  </a:cubicBezTo>
                  <a:cubicBezTo>
                    <a:pt x="212688" y="69999"/>
                    <a:pt x="204683" y="95036"/>
                    <a:pt x="219075" y="69850"/>
                  </a:cubicBezTo>
                  <a:cubicBezTo>
                    <a:pt x="220735" y="66944"/>
                    <a:pt x="220394" y="63110"/>
                    <a:pt x="222250" y="60325"/>
                  </a:cubicBezTo>
                  <a:cubicBezTo>
                    <a:pt x="224741" y="56589"/>
                    <a:pt x="229165" y="54454"/>
                    <a:pt x="231775" y="50800"/>
                  </a:cubicBezTo>
                  <a:cubicBezTo>
                    <a:pt x="238001" y="42084"/>
                    <a:pt x="236976" y="36074"/>
                    <a:pt x="244475" y="28575"/>
                  </a:cubicBezTo>
                  <a:cubicBezTo>
                    <a:pt x="247173" y="25877"/>
                    <a:pt x="250825" y="24342"/>
                    <a:pt x="254000" y="22225"/>
                  </a:cubicBezTo>
                  <a:cubicBezTo>
                    <a:pt x="255058" y="19050"/>
                    <a:pt x="255678" y="15693"/>
                    <a:pt x="257175" y="12700"/>
                  </a:cubicBezTo>
                  <a:cubicBezTo>
                    <a:pt x="260765" y="5520"/>
                    <a:pt x="262235" y="4465"/>
                    <a:pt x="266700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CD601C07-0E00-4D40-AF5B-C2FBE2B2AAA3}"/>
                </a:ext>
              </a:extLst>
            </p:cNvPr>
            <p:cNvSpPr/>
            <p:nvPr/>
          </p:nvSpPr>
          <p:spPr>
            <a:xfrm>
              <a:off x="2901950" y="1920875"/>
              <a:ext cx="66675" cy="19050"/>
            </a:xfrm>
            <a:custGeom>
              <a:avLst/>
              <a:gdLst>
                <a:gd name="connsiteX0" fmla="*/ 0 w 66675"/>
                <a:gd name="connsiteY0" fmla="*/ 0 h 19050"/>
                <a:gd name="connsiteX1" fmla="*/ 34925 w 66675"/>
                <a:gd name="connsiteY1" fmla="*/ 12700 h 19050"/>
                <a:gd name="connsiteX2" fmla="*/ 44450 w 66675"/>
                <a:gd name="connsiteY2" fmla="*/ 15875 h 19050"/>
                <a:gd name="connsiteX3" fmla="*/ 53975 w 66675"/>
                <a:gd name="connsiteY3" fmla="*/ 19050 h 19050"/>
                <a:gd name="connsiteX4" fmla="*/ 66675 w 66675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628" y="19050"/>
                    <a:pt x="53975" y="19050"/>
                  </a:cubicBezTo>
                  <a:lnTo>
                    <a:pt x="66675" y="1905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6725F3CC-CD8F-47B5-BAAF-B38C882CA1A7}"/>
                </a:ext>
              </a:extLst>
            </p:cNvPr>
            <p:cNvSpPr/>
            <p:nvPr/>
          </p:nvSpPr>
          <p:spPr>
            <a:xfrm>
              <a:off x="2825750" y="2254249"/>
              <a:ext cx="92075" cy="12701"/>
            </a:xfrm>
            <a:custGeom>
              <a:avLst/>
              <a:gdLst>
                <a:gd name="connsiteX0" fmla="*/ 0 w 92075"/>
                <a:gd name="connsiteY0" fmla="*/ 12701 h 12701"/>
                <a:gd name="connsiteX1" fmla="*/ 47625 w 92075"/>
                <a:gd name="connsiteY1" fmla="*/ 6351 h 12701"/>
                <a:gd name="connsiteX2" fmla="*/ 66675 w 92075"/>
                <a:gd name="connsiteY2" fmla="*/ 3176 h 12701"/>
                <a:gd name="connsiteX3" fmla="*/ 92075 w 92075"/>
                <a:gd name="connsiteY3" fmla="*/ 1 h 1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75" h="12701">
                  <a:moveTo>
                    <a:pt x="0" y="12701"/>
                  </a:moveTo>
                  <a:cubicBezTo>
                    <a:pt x="19503" y="10263"/>
                    <a:pt x="28638" y="9272"/>
                    <a:pt x="47625" y="6351"/>
                  </a:cubicBezTo>
                  <a:cubicBezTo>
                    <a:pt x="53988" y="5372"/>
                    <a:pt x="60312" y="4155"/>
                    <a:pt x="66675" y="3176"/>
                  </a:cubicBezTo>
                  <a:cubicBezTo>
                    <a:pt x="88285" y="-149"/>
                    <a:pt x="81652" y="1"/>
                    <a:pt x="92075" y="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FA226165-F769-46D9-9A91-7D3809AE06BC}"/>
                </a:ext>
              </a:extLst>
            </p:cNvPr>
            <p:cNvSpPr/>
            <p:nvPr/>
          </p:nvSpPr>
          <p:spPr>
            <a:xfrm>
              <a:off x="2965450" y="1854200"/>
              <a:ext cx="73025" cy="111125"/>
            </a:xfrm>
            <a:custGeom>
              <a:avLst/>
              <a:gdLst>
                <a:gd name="connsiteX0" fmla="*/ 73025 w 73025"/>
                <a:gd name="connsiteY0" fmla="*/ 0 h 111125"/>
                <a:gd name="connsiteX1" fmla="*/ 57150 w 73025"/>
                <a:gd name="connsiteY1" fmla="*/ 3175 h 111125"/>
                <a:gd name="connsiteX2" fmla="*/ 41275 w 73025"/>
                <a:gd name="connsiteY2" fmla="*/ 19050 h 111125"/>
                <a:gd name="connsiteX3" fmla="*/ 31750 w 73025"/>
                <a:gd name="connsiteY3" fmla="*/ 25400 h 111125"/>
                <a:gd name="connsiteX4" fmla="*/ 25400 w 73025"/>
                <a:gd name="connsiteY4" fmla="*/ 44450 h 111125"/>
                <a:gd name="connsiteX5" fmla="*/ 22225 w 73025"/>
                <a:gd name="connsiteY5" fmla="*/ 53975 h 111125"/>
                <a:gd name="connsiteX6" fmla="*/ 9525 w 73025"/>
                <a:gd name="connsiteY6" fmla="*/ 82550 h 111125"/>
                <a:gd name="connsiteX7" fmla="*/ 3175 w 73025"/>
                <a:gd name="connsiteY7" fmla="*/ 101600 h 111125"/>
                <a:gd name="connsiteX8" fmla="*/ 0 w 730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" h="111125">
                  <a:moveTo>
                    <a:pt x="73025" y="0"/>
                  </a:moveTo>
                  <a:cubicBezTo>
                    <a:pt x="67733" y="1058"/>
                    <a:pt x="62203" y="1280"/>
                    <a:pt x="57150" y="3175"/>
                  </a:cubicBezTo>
                  <a:cubicBezTo>
                    <a:pt x="43603" y="8255"/>
                    <a:pt x="50588" y="9737"/>
                    <a:pt x="41275" y="19050"/>
                  </a:cubicBezTo>
                  <a:cubicBezTo>
                    <a:pt x="38577" y="21748"/>
                    <a:pt x="34925" y="23283"/>
                    <a:pt x="31750" y="25400"/>
                  </a:cubicBezTo>
                  <a:lnTo>
                    <a:pt x="25400" y="44450"/>
                  </a:lnTo>
                  <a:cubicBezTo>
                    <a:pt x="24342" y="47625"/>
                    <a:pt x="24081" y="51190"/>
                    <a:pt x="22225" y="53975"/>
                  </a:cubicBezTo>
                  <a:cubicBezTo>
                    <a:pt x="12162" y="69069"/>
                    <a:pt x="17082" y="59880"/>
                    <a:pt x="9525" y="82550"/>
                  </a:cubicBezTo>
                  <a:lnTo>
                    <a:pt x="3175" y="101600"/>
                  </a:lnTo>
                  <a:lnTo>
                    <a:pt x="0" y="11112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11F3355B-8510-44ED-B9F5-01DDAA3925A4}"/>
                </a:ext>
              </a:extLst>
            </p:cNvPr>
            <p:cNvSpPr/>
            <p:nvPr/>
          </p:nvSpPr>
          <p:spPr>
            <a:xfrm>
              <a:off x="3082925" y="1587500"/>
              <a:ext cx="142875" cy="73025"/>
            </a:xfrm>
            <a:custGeom>
              <a:avLst/>
              <a:gdLst>
                <a:gd name="connsiteX0" fmla="*/ 0 w 142875"/>
                <a:gd name="connsiteY0" fmla="*/ 73025 h 73025"/>
                <a:gd name="connsiteX1" fmla="*/ 9525 w 142875"/>
                <a:gd name="connsiteY1" fmla="*/ 38100 h 73025"/>
                <a:gd name="connsiteX2" fmla="*/ 15875 w 142875"/>
                <a:gd name="connsiteY2" fmla="*/ 28575 h 73025"/>
                <a:gd name="connsiteX3" fmla="*/ 19050 w 142875"/>
                <a:gd name="connsiteY3" fmla="*/ 19050 h 73025"/>
                <a:gd name="connsiteX4" fmla="*/ 25400 w 142875"/>
                <a:gd name="connsiteY4" fmla="*/ 9525 h 73025"/>
                <a:gd name="connsiteX5" fmla="*/ 44450 w 142875"/>
                <a:gd name="connsiteY5" fmla="*/ 0 h 73025"/>
                <a:gd name="connsiteX6" fmla="*/ 117475 w 142875"/>
                <a:gd name="connsiteY6" fmla="*/ 3175 h 73025"/>
                <a:gd name="connsiteX7" fmla="*/ 133350 w 142875"/>
                <a:gd name="connsiteY7" fmla="*/ 19050 h 73025"/>
                <a:gd name="connsiteX8" fmla="*/ 142875 w 142875"/>
                <a:gd name="connsiteY8" fmla="*/ 222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73025">
                  <a:moveTo>
                    <a:pt x="0" y="73025"/>
                  </a:moveTo>
                  <a:cubicBezTo>
                    <a:pt x="1704" y="64505"/>
                    <a:pt x="4921" y="45006"/>
                    <a:pt x="9525" y="38100"/>
                  </a:cubicBezTo>
                  <a:cubicBezTo>
                    <a:pt x="11642" y="34925"/>
                    <a:pt x="14168" y="31988"/>
                    <a:pt x="15875" y="28575"/>
                  </a:cubicBezTo>
                  <a:cubicBezTo>
                    <a:pt x="17372" y="25582"/>
                    <a:pt x="17553" y="22043"/>
                    <a:pt x="19050" y="19050"/>
                  </a:cubicBezTo>
                  <a:cubicBezTo>
                    <a:pt x="20757" y="15637"/>
                    <a:pt x="22702" y="12223"/>
                    <a:pt x="25400" y="9525"/>
                  </a:cubicBezTo>
                  <a:cubicBezTo>
                    <a:pt x="31555" y="3370"/>
                    <a:pt x="36703" y="2582"/>
                    <a:pt x="44450" y="0"/>
                  </a:cubicBezTo>
                  <a:cubicBezTo>
                    <a:pt x="68792" y="1058"/>
                    <a:pt x="93271" y="382"/>
                    <a:pt x="117475" y="3175"/>
                  </a:cubicBezTo>
                  <a:cubicBezTo>
                    <a:pt x="128605" y="4459"/>
                    <a:pt x="126453" y="13532"/>
                    <a:pt x="133350" y="19050"/>
                  </a:cubicBezTo>
                  <a:cubicBezTo>
                    <a:pt x="135963" y="21141"/>
                    <a:pt x="142875" y="22225"/>
                    <a:pt x="142875" y="22225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id="{E9ECA03C-7FDA-4E23-8623-9434C2994F51}"/>
                </a:ext>
              </a:extLst>
            </p:cNvPr>
            <p:cNvSpPr/>
            <p:nvPr/>
          </p:nvSpPr>
          <p:spPr>
            <a:xfrm>
              <a:off x="2921000" y="2170130"/>
              <a:ext cx="47625" cy="138095"/>
            </a:xfrm>
            <a:custGeom>
              <a:avLst/>
              <a:gdLst>
                <a:gd name="connsiteX0" fmla="*/ 0 w 47625"/>
                <a:gd name="connsiteY0" fmla="*/ 138095 h 138095"/>
                <a:gd name="connsiteX1" fmla="*/ 3175 w 47625"/>
                <a:gd name="connsiteY1" fmla="*/ 52370 h 138095"/>
                <a:gd name="connsiteX2" fmla="*/ 6350 w 47625"/>
                <a:gd name="connsiteY2" fmla="*/ 42845 h 138095"/>
                <a:gd name="connsiteX3" fmla="*/ 19050 w 47625"/>
                <a:gd name="connsiteY3" fmla="*/ 23795 h 138095"/>
                <a:gd name="connsiteX4" fmla="*/ 22225 w 47625"/>
                <a:gd name="connsiteY4" fmla="*/ 14270 h 138095"/>
                <a:gd name="connsiteX5" fmla="*/ 47625 w 47625"/>
                <a:gd name="connsiteY5" fmla="*/ 1570 h 1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38095">
                  <a:moveTo>
                    <a:pt x="0" y="138095"/>
                  </a:moveTo>
                  <a:cubicBezTo>
                    <a:pt x="1058" y="109520"/>
                    <a:pt x="1273" y="80901"/>
                    <a:pt x="3175" y="52370"/>
                  </a:cubicBezTo>
                  <a:cubicBezTo>
                    <a:pt x="3398" y="49031"/>
                    <a:pt x="4725" y="45771"/>
                    <a:pt x="6350" y="42845"/>
                  </a:cubicBezTo>
                  <a:cubicBezTo>
                    <a:pt x="10056" y="36174"/>
                    <a:pt x="16637" y="31035"/>
                    <a:pt x="19050" y="23795"/>
                  </a:cubicBezTo>
                  <a:cubicBezTo>
                    <a:pt x="20108" y="20620"/>
                    <a:pt x="19502" y="16215"/>
                    <a:pt x="22225" y="14270"/>
                  </a:cubicBezTo>
                  <a:cubicBezTo>
                    <a:pt x="73301" y="-22213"/>
                    <a:pt x="23489" y="25706"/>
                    <a:pt x="47625" y="157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1649ACBC-5148-4016-B0B5-881C0ABCCD3A}"/>
              </a:ext>
            </a:extLst>
          </p:cNvPr>
          <p:cNvGrpSpPr>
            <a:grpSpLocks noChangeAspect="1"/>
          </p:cNvGrpSpPr>
          <p:nvPr/>
        </p:nvGrpSpPr>
        <p:grpSpPr>
          <a:xfrm>
            <a:off x="5069551" y="4337830"/>
            <a:ext cx="1991806" cy="1991806"/>
            <a:chOff x="1181553" y="904421"/>
            <a:chExt cx="3951514" cy="3951514"/>
          </a:xfrm>
        </p:grpSpPr>
        <p:pic>
          <p:nvPicPr>
            <p:cNvPr id="98" name="Picture 10">
              <a:extLst>
                <a:ext uri="{FF2B5EF4-FFF2-40B4-BE49-F238E27FC236}">
                  <a16:creationId xmlns:a16="http://schemas.microsoft.com/office/drawing/2014/main" id="{5219A8AC-337C-4042-A025-290E9D732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553" y="904421"/>
              <a:ext cx="3951514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2738984E-3628-477D-A501-A9A887CF8986}"/>
                </a:ext>
              </a:extLst>
            </p:cNvPr>
            <p:cNvSpPr/>
            <p:nvPr/>
          </p:nvSpPr>
          <p:spPr>
            <a:xfrm>
              <a:off x="2825750" y="1574800"/>
              <a:ext cx="266700" cy="676275"/>
            </a:xfrm>
            <a:custGeom>
              <a:avLst/>
              <a:gdLst>
                <a:gd name="connsiteX0" fmla="*/ 0 w 266700"/>
                <a:gd name="connsiteY0" fmla="*/ 676275 h 676275"/>
                <a:gd name="connsiteX1" fmla="*/ 3175 w 266700"/>
                <a:gd name="connsiteY1" fmla="*/ 641350 h 676275"/>
                <a:gd name="connsiteX2" fmla="*/ 6350 w 266700"/>
                <a:gd name="connsiteY2" fmla="*/ 631825 h 676275"/>
                <a:gd name="connsiteX3" fmla="*/ 9525 w 266700"/>
                <a:gd name="connsiteY3" fmla="*/ 612775 h 676275"/>
                <a:gd name="connsiteX4" fmla="*/ 15875 w 266700"/>
                <a:gd name="connsiteY4" fmla="*/ 587375 h 676275"/>
                <a:gd name="connsiteX5" fmla="*/ 25400 w 266700"/>
                <a:gd name="connsiteY5" fmla="*/ 549275 h 676275"/>
                <a:gd name="connsiteX6" fmla="*/ 28575 w 266700"/>
                <a:gd name="connsiteY6" fmla="*/ 533400 h 676275"/>
                <a:gd name="connsiteX7" fmla="*/ 41275 w 266700"/>
                <a:gd name="connsiteY7" fmla="*/ 504825 h 676275"/>
                <a:gd name="connsiteX8" fmla="*/ 53975 w 266700"/>
                <a:gd name="connsiteY8" fmla="*/ 476250 h 676275"/>
                <a:gd name="connsiteX9" fmla="*/ 57150 w 266700"/>
                <a:gd name="connsiteY9" fmla="*/ 450850 h 676275"/>
                <a:gd name="connsiteX10" fmla="*/ 63500 w 266700"/>
                <a:gd name="connsiteY10" fmla="*/ 425450 h 676275"/>
                <a:gd name="connsiteX11" fmla="*/ 66675 w 266700"/>
                <a:gd name="connsiteY11" fmla="*/ 400050 h 676275"/>
                <a:gd name="connsiteX12" fmla="*/ 73025 w 266700"/>
                <a:gd name="connsiteY12" fmla="*/ 374650 h 676275"/>
                <a:gd name="connsiteX13" fmla="*/ 76200 w 266700"/>
                <a:gd name="connsiteY13" fmla="*/ 349250 h 676275"/>
                <a:gd name="connsiteX14" fmla="*/ 85725 w 266700"/>
                <a:gd name="connsiteY14" fmla="*/ 327025 h 676275"/>
                <a:gd name="connsiteX15" fmla="*/ 88900 w 266700"/>
                <a:gd name="connsiteY15" fmla="*/ 314325 h 676275"/>
                <a:gd name="connsiteX16" fmla="*/ 107950 w 266700"/>
                <a:gd name="connsiteY16" fmla="*/ 279400 h 676275"/>
                <a:gd name="connsiteX17" fmla="*/ 114300 w 266700"/>
                <a:gd name="connsiteY17" fmla="*/ 257175 h 676275"/>
                <a:gd name="connsiteX18" fmla="*/ 130175 w 266700"/>
                <a:gd name="connsiteY18" fmla="*/ 231775 h 676275"/>
                <a:gd name="connsiteX19" fmla="*/ 133350 w 266700"/>
                <a:gd name="connsiteY19" fmla="*/ 219075 h 676275"/>
                <a:gd name="connsiteX20" fmla="*/ 139700 w 266700"/>
                <a:gd name="connsiteY20" fmla="*/ 209550 h 676275"/>
                <a:gd name="connsiteX21" fmla="*/ 142875 w 266700"/>
                <a:gd name="connsiteY21" fmla="*/ 200025 h 676275"/>
                <a:gd name="connsiteX22" fmla="*/ 158750 w 266700"/>
                <a:gd name="connsiteY22" fmla="*/ 180975 h 676275"/>
                <a:gd name="connsiteX23" fmla="*/ 161925 w 266700"/>
                <a:gd name="connsiteY23" fmla="*/ 168275 h 676275"/>
                <a:gd name="connsiteX24" fmla="*/ 168275 w 266700"/>
                <a:gd name="connsiteY24" fmla="*/ 158750 h 676275"/>
                <a:gd name="connsiteX25" fmla="*/ 174625 w 266700"/>
                <a:gd name="connsiteY25" fmla="*/ 146050 h 676275"/>
                <a:gd name="connsiteX26" fmla="*/ 180975 w 266700"/>
                <a:gd name="connsiteY26" fmla="*/ 136525 h 676275"/>
                <a:gd name="connsiteX27" fmla="*/ 184150 w 266700"/>
                <a:gd name="connsiteY27" fmla="*/ 127000 h 676275"/>
                <a:gd name="connsiteX28" fmla="*/ 193675 w 266700"/>
                <a:gd name="connsiteY28" fmla="*/ 114300 h 676275"/>
                <a:gd name="connsiteX29" fmla="*/ 206375 w 266700"/>
                <a:gd name="connsiteY29" fmla="*/ 95250 h 676275"/>
                <a:gd name="connsiteX30" fmla="*/ 219075 w 266700"/>
                <a:gd name="connsiteY30" fmla="*/ 69850 h 676275"/>
                <a:gd name="connsiteX31" fmla="*/ 222250 w 266700"/>
                <a:gd name="connsiteY31" fmla="*/ 60325 h 676275"/>
                <a:gd name="connsiteX32" fmla="*/ 231775 w 266700"/>
                <a:gd name="connsiteY32" fmla="*/ 50800 h 676275"/>
                <a:gd name="connsiteX33" fmla="*/ 244475 w 266700"/>
                <a:gd name="connsiteY33" fmla="*/ 28575 h 676275"/>
                <a:gd name="connsiteX34" fmla="*/ 254000 w 266700"/>
                <a:gd name="connsiteY34" fmla="*/ 22225 h 676275"/>
                <a:gd name="connsiteX35" fmla="*/ 257175 w 266700"/>
                <a:gd name="connsiteY35" fmla="*/ 12700 h 676275"/>
                <a:gd name="connsiteX36" fmla="*/ 266700 w 266700"/>
                <a:gd name="connsiteY36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6700" h="676275">
                  <a:moveTo>
                    <a:pt x="0" y="676275"/>
                  </a:moveTo>
                  <a:cubicBezTo>
                    <a:pt x="1058" y="664633"/>
                    <a:pt x="1522" y="652922"/>
                    <a:pt x="3175" y="641350"/>
                  </a:cubicBezTo>
                  <a:cubicBezTo>
                    <a:pt x="3648" y="638037"/>
                    <a:pt x="5624" y="635092"/>
                    <a:pt x="6350" y="631825"/>
                  </a:cubicBezTo>
                  <a:cubicBezTo>
                    <a:pt x="7747" y="625541"/>
                    <a:pt x="8176" y="619070"/>
                    <a:pt x="9525" y="612775"/>
                  </a:cubicBezTo>
                  <a:cubicBezTo>
                    <a:pt x="11354" y="604241"/>
                    <a:pt x="13758" y="595842"/>
                    <a:pt x="15875" y="587375"/>
                  </a:cubicBezTo>
                  <a:cubicBezTo>
                    <a:pt x="19050" y="574675"/>
                    <a:pt x="22833" y="562112"/>
                    <a:pt x="25400" y="549275"/>
                  </a:cubicBezTo>
                  <a:cubicBezTo>
                    <a:pt x="26458" y="543983"/>
                    <a:pt x="27024" y="538569"/>
                    <a:pt x="28575" y="533400"/>
                  </a:cubicBezTo>
                  <a:cubicBezTo>
                    <a:pt x="32919" y="518920"/>
                    <a:pt x="35502" y="517814"/>
                    <a:pt x="41275" y="504825"/>
                  </a:cubicBezTo>
                  <a:cubicBezTo>
                    <a:pt x="57491" y="468340"/>
                    <a:pt x="38343" y="507514"/>
                    <a:pt x="53975" y="476250"/>
                  </a:cubicBezTo>
                  <a:cubicBezTo>
                    <a:pt x="55033" y="467783"/>
                    <a:pt x="55578" y="459236"/>
                    <a:pt x="57150" y="450850"/>
                  </a:cubicBezTo>
                  <a:cubicBezTo>
                    <a:pt x="58758" y="442272"/>
                    <a:pt x="62418" y="434110"/>
                    <a:pt x="63500" y="425450"/>
                  </a:cubicBezTo>
                  <a:cubicBezTo>
                    <a:pt x="64558" y="416983"/>
                    <a:pt x="65103" y="408436"/>
                    <a:pt x="66675" y="400050"/>
                  </a:cubicBezTo>
                  <a:cubicBezTo>
                    <a:pt x="68283" y="391472"/>
                    <a:pt x="71943" y="383310"/>
                    <a:pt x="73025" y="374650"/>
                  </a:cubicBezTo>
                  <a:cubicBezTo>
                    <a:pt x="74083" y="366183"/>
                    <a:pt x="74674" y="357645"/>
                    <a:pt x="76200" y="349250"/>
                  </a:cubicBezTo>
                  <a:cubicBezTo>
                    <a:pt x="78055" y="339047"/>
                    <a:pt x="81862" y="337328"/>
                    <a:pt x="85725" y="327025"/>
                  </a:cubicBezTo>
                  <a:cubicBezTo>
                    <a:pt x="87257" y="322939"/>
                    <a:pt x="87222" y="318353"/>
                    <a:pt x="88900" y="314325"/>
                  </a:cubicBezTo>
                  <a:cubicBezTo>
                    <a:pt x="96904" y="295116"/>
                    <a:pt x="98930" y="292930"/>
                    <a:pt x="107950" y="279400"/>
                  </a:cubicBezTo>
                  <a:cubicBezTo>
                    <a:pt x="108637" y="276651"/>
                    <a:pt x="112276" y="260718"/>
                    <a:pt x="114300" y="257175"/>
                  </a:cubicBezTo>
                  <a:cubicBezTo>
                    <a:pt x="125198" y="238104"/>
                    <a:pt x="122771" y="251520"/>
                    <a:pt x="130175" y="231775"/>
                  </a:cubicBezTo>
                  <a:cubicBezTo>
                    <a:pt x="131707" y="227689"/>
                    <a:pt x="131631" y="223086"/>
                    <a:pt x="133350" y="219075"/>
                  </a:cubicBezTo>
                  <a:cubicBezTo>
                    <a:pt x="134853" y="215568"/>
                    <a:pt x="137993" y="212963"/>
                    <a:pt x="139700" y="209550"/>
                  </a:cubicBezTo>
                  <a:cubicBezTo>
                    <a:pt x="141197" y="206557"/>
                    <a:pt x="141378" y="203018"/>
                    <a:pt x="142875" y="200025"/>
                  </a:cubicBezTo>
                  <a:cubicBezTo>
                    <a:pt x="147295" y="191184"/>
                    <a:pt x="151728" y="187997"/>
                    <a:pt x="158750" y="180975"/>
                  </a:cubicBezTo>
                  <a:cubicBezTo>
                    <a:pt x="159808" y="176742"/>
                    <a:pt x="160206" y="172286"/>
                    <a:pt x="161925" y="168275"/>
                  </a:cubicBezTo>
                  <a:cubicBezTo>
                    <a:pt x="163428" y="164768"/>
                    <a:pt x="166382" y="162063"/>
                    <a:pt x="168275" y="158750"/>
                  </a:cubicBezTo>
                  <a:cubicBezTo>
                    <a:pt x="170623" y="154641"/>
                    <a:pt x="172277" y="150159"/>
                    <a:pt x="174625" y="146050"/>
                  </a:cubicBezTo>
                  <a:cubicBezTo>
                    <a:pt x="176518" y="142737"/>
                    <a:pt x="179268" y="139938"/>
                    <a:pt x="180975" y="136525"/>
                  </a:cubicBezTo>
                  <a:cubicBezTo>
                    <a:pt x="182472" y="133532"/>
                    <a:pt x="182490" y="129906"/>
                    <a:pt x="184150" y="127000"/>
                  </a:cubicBezTo>
                  <a:cubicBezTo>
                    <a:pt x="186775" y="122406"/>
                    <a:pt x="190640" y="118635"/>
                    <a:pt x="193675" y="114300"/>
                  </a:cubicBezTo>
                  <a:cubicBezTo>
                    <a:pt x="198052" y="108048"/>
                    <a:pt x="206375" y="95250"/>
                    <a:pt x="206375" y="95250"/>
                  </a:cubicBezTo>
                  <a:cubicBezTo>
                    <a:pt x="212688" y="69999"/>
                    <a:pt x="204683" y="95036"/>
                    <a:pt x="219075" y="69850"/>
                  </a:cubicBezTo>
                  <a:cubicBezTo>
                    <a:pt x="220735" y="66944"/>
                    <a:pt x="220394" y="63110"/>
                    <a:pt x="222250" y="60325"/>
                  </a:cubicBezTo>
                  <a:cubicBezTo>
                    <a:pt x="224741" y="56589"/>
                    <a:pt x="229165" y="54454"/>
                    <a:pt x="231775" y="50800"/>
                  </a:cubicBezTo>
                  <a:cubicBezTo>
                    <a:pt x="238001" y="42084"/>
                    <a:pt x="236976" y="36074"/>
                    <a:pt x="244475" y="28575"/>
                  </a:cubicBezTo>
                  <a:cubicBezTo>
                    <a:pt x="247173" y="25877"/>
                    <a:pt x="250825" y="24342"/>
                    <a:pt x="254000" y="22225"/>
                  </a:cubicBezTo>
                  <a:cubicBezTo>
                    <a:pt x="255058" y="19050"/>
                    <a:pt x="255678" y="15693"/>
                    <a:pt x="257175" y="12700"/>
                  </a:cubicBezTo>
                  <a:cubicBezTo>
                    <a:pt x="260765" y="5520"/>
                    <a:pt x="262235" y="4465"/>
                    <a:pt x="266700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: фигура 99">
              <a:extLst>
                <a:ext uri="{FF2B5EF4-FFF2-40B4-BE49-F238E27FC236}">
                  <a16:creationId xmlns:a16="http://schemas.microsoft.com/office/drawing/2014/main" id="{04F5111A-575F-4C7D-A49A-E04BCEA9112D}"/>
                </a:ext>
              </a:extLst>
            </p:cNvPr>
            <p:cNvSpPr/>
            <p:nvPr/>
          </p:nvSpPr>
          <p:spPr>
            <a:xfrm>
              <a:off x="2901950" y="1920875"/>
              <a:ext cx="66675" cy="19050"/>
            </a:xfrm>
            <a:custGeom>
              <a:avLst/>
              <a:gdLst>
                <a:gd name="connsiteX0" fmla="*/ 0 w 66675"/>
                <a:gd name="connsiteY0" fmla="*/ 0 h 19050"/>
                <a:gd name="connsiteX1" fmla="*/ 34925 w 66675"/>
                <a:gd name="connsiteY1" fmla="*/ 12700 h 19050"/>
                <a:gd name="connsiteX2" fmla="*/ 44450 w 66675"/>
                <a:gd name="connsiteY2" fmla="*/ 15875 h 19050"/>
                <a:gd name="connsiteX3" fmla="*/ 53975 w 66675"/>
                <a:gd name="connsiteY3" fmla="*/ 19050 h 19050"/>
                <a:gd name="connsiteX4" fmla="*/ 66675 w 66675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628" y="19050"/>
                    <a:pt x="53975" y="19050"/>
                  </a:cubicBezTo>
                  <a:lnTo>
                    <a:pt x="66675" y="1905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: фигура 100">
              <a:extLst>
                <a:ext uri="{FF2B5EF4-FFF2-40B4-BE49-F238E27FC236}">
                  <a16:creationId xmlns:a16="http://schemas.microsoft.com/office/drawing/2014/main" id="{E20A60DD-E9E2-41B5-994E-BB8EFAC870BD}"/>
                </a:ext>
              </a:extLst>
            </p:cNvPr>
            <p:cNvSpPr/>
            <p:nvPr/>
          </p:nvSpPr>
          <p:spPr>
            <a:xfrm>
              <a:off x="2825750" y="2254249"/>
              <a:ext cx="92075" cy="12701"/>
            </a:xfrm>
            <a:custGeom>
              <a:avLst/>
              <a:gdLst>
                <a:gd name="connsiteX0" fmla="*/ 0 w 92075"/>
                <a:gd name="connsiteY0" fmla="*/ 12701 h 12701"/>
                <a:gd name="connsiteX1" fmla="*/ 47625 w 92075"/>
                <a:gd name="connsiteY1" fmla="*/ 6351 h 12701"/>
                <a:gd name="connsiteX2" fmla="*/ 66675 w 92075"/>
                <a:gd name="connsiteY2" fmla="*/ 3176 h 12701"/>
                <a:gd name="connsiteX3" fmla="*/ 92075 w 92075"/>
                <a:gd name="connsiteY3" fmla="*/ 1 h 1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75" h="12701">
                  <a:moveTo>
                    <a:pt x="0" y="12701"/>
                  </a:moveTo>
                  <a:cubicBezTo>
                    <a:pt x="19503" y="10263"/>
                    <a:pt x="28638" y="9272"/>
                    <a:pt x="47625" y="6351"/>
                  </a:cubicBezTo>
                  <a:cubicBezTo>
                    <a:pt x="53988" y="5372"/>
                    <a:pt x="60312" y="4155"/>
                    <a:pt x="66675" y="3176"/>
                  </a:cubicBezTo>
                  <a:cubicBezTo>
                    <a:pt x="88285" y="-149"/>
                    <a:pt x="81652" y="1"/>
                    <a:pt x="92075" y="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4C873192-FBA5-4D34-A234-1217E49FA754}"/>
                </a:ext>
              </a:extLst>
            </p:cNvPr>
            <p:cNvSpPr/>
            <p:nvPr/>
          </p:nvSpPr>
          <p:spPr>
            <a:xfrm>
              <a:off x="2965450" y="1854200"/>
              <a:ext cx="73025" cy="111125"/>
            </a:xfrm>
            <a:custGeom>
              <a:avLst/>
              <a:gdLst>
                <a:gd name="connsiteX0" fmla="*/ 73025 w 73025"/>
                <a:gd name="connsiteY0" fmla="*/ 0 h 111125"/>
                <a:gd name="connsiteX1" fmla="*/ 57150 w 73025"/>
                <a:gd name="connsiteY1" fmla="*/ 3175 h 111125"/>
                <a:gd name="connsiteX2" fmla="*/ 41275 w 73025"/>
                <a:gd name="connsiteY2" fmla="*/ 19050 h 111125"/>
                <a:gd name="connsiteX3" fmla="*/ 31750 w 73025"/>
                <a:gd name="connsiteY3" fmla="*/ 25400 h 111125"/>
                <a:gd name="connsiteX4" fmla="*/ 25400 w 73025"/>
                <a:gd name="connsiteY4" fmla="*/ 44450 h 111125"/>
                <a:gd name="connsiteX5" fmla="*/ 22225 w 73025"/>
                <a:gd name="connsiteY5" fmla="*/ 53975 h 111125"/>
                <a:gd name="connsiteX6" fmla="*/ 9525 w 73025"/>
                <a:gd name="connsiteY6" fmla="*/ 82550 h 111125"/>
                <a:gd name="connsiteX7" fmla="*/ 3175 w 73025"/>
                <a:gd name="connsiteY7" fmla="*/ 101600 h 111125"/>
                <a:gd name="connsiteX8" fmla="*/ 0 w 730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" h="111125">
                  <a:moveTo>
                    <a:pt x="73025" y="0"/>
                  </a:moveTo>
                  <a:cubicBezTo>
                    <a:pt x="67733" y="1058"/>
                    <a:pt x="62203" y="1280"/>
                    <a:pt x="57150" y="3175"/>
                  </a:cubicBezTo>
                  <a:cubicBezTo>
                    <a:pt x="43603" y="8255"/>
                    <a:pt x="50588" y="9737"/>
                    <a:pt x="41275" y="19050"/>
                  </a:cubicBezTo>
                  <a:cubicBezTo>
                    <a:pt x="38577" y="21748"/>
                    <a:pt x="34925" y="23283"/>
                    <a:pt x="31750" y="25400"/>
                  </a:cubicBezTo>
                  <a:lnTo>
                    <a:pt x="25400" y="44450"/>
                  </a:lnTo>
                  <a:cubicBezTo>
                    <a:pt x="24342" y="47625"/>
                    <a:pt x="24081" y="51190"/>
                    <a:pt x="22225" y="53975"/>
                  </a:cubicBezTo>
                  <a:cubicBezTo>
                    <a:pt x="12162" y="69069"/>
                    <a:pt x="17082" y="59880"/>
                    <a:pt x="9525" y="82550"/>
                  </a:cubicBezTo>
                  <a:lnTo>
                    <a:pt x="3175" y="101600"/>
                  </a:lnTo>
                  <a:lnTo>
                    <a:pt x="0" y="11112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: фигура 102">
              <a:extLst>
                <a:ext uri="{FF2B5EF4-FFF2-40B4-BE49-F238E27FC236}">
                  <a16:creationId xmlns:a16="http://schemas.microsoft.com/office/drawing/2014/main" id="{CEE6DF57-408B-4A01-834D-C42CE60DC0F0}"/>
                </a:ext>
              </a:extLst>
            </p:cNvPr>
            <p:cNvSpPr/>
            <p:nvPr/>
          </p:nvSpPr>
          <p:spPr>
            <a:xfrm>
              <a:off x="3082925" y="1587500"/>
              <a:ext cx="142875" cy="73025"/>
            </a:xfrm>
            <a:custGeom>
              <a:avLst/>
              <a:gdLst>
                <a:gd name="connsiteX0" fmla="*/ 0 w 142875"/>
                <a:gd name="connsiteY0" fmla="*/ 73025 h 73025"/>
                <a:gd name="connsiteX1" fmla="*/ 9525 w 142875"/>
                <a:gd name="connsiteY1" fmla="*/ 38100 h 73025"/>
                <a:gd name="connsiteX2" fmla="*/ 15875 w 142875"/>
                <a:gd name="connsiteY2" fmla="*/ 28575 h 73025"/>
                <a:gd name="connsiteX3" fmla="*/ 19050 w 142875"/>
                <a:gd name="connsiteY3" fmla="*/ 19050 h 73025"/>
                <a:gd name="connsiteX4" fmla="*/ 25400 w 142875"/>
                <a:gd name="connsiteY4" fmla="*/ 9525 h 73025"/>
                <a:gd name="connsiteX5" fmla="*/ 44450 w 142875"/>
                <a:gd name="connsiteY5" fmla="*/ 0 h 73025"/>
                <a:gd name="connsiteX6" fmla="*/ 117475 w 142875"/>
                <a:gd name="connsiteY6" fmla="*/ 3175 h 73025"/>
                <a:gd name="connsiteX7" fmla="*/ 133350 w 142875"/>
                <a:gd name="connsiteY7" fmla="*/ 19050 h 73025"/>
                <a:gd name="connsiteX8" fmla="*/ 142875 w 142875"/>
                <a:gd name="connsiteY8" fmla="*/ 222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73025">
                  <a:moveTo>
                    <a:pt x="0" y="73025"/>
                  </a:moveTo>
                  <a:cubicBezTo>
                    <a:pt x="1704" y="64505"/>
                    <a:pt x="4921" y="45006"/>
                    <a:pt x="9525" y="38100"/>
                  </a:cubicBezTo>
                  <a:cubicBezTo>
                    <a:pt x="11642" y="34925"/>
                    <a:pt x="14168" y="31988"/>
                    <a:pt x="15875" y="28575"/>
                  </a:cubicBezTo>
                  <a:cubicBezTo>
                    <a:pt x="17372" y="25582"/>
                    <a:pt x="17553" y="22043"/>
                    <a:pt x="19050" y="19050"/>
                  </a:cubicBezTo>
                  <a:cubicBezTo>
                    <a:pt x="20757" y="15637"/>
                    <a:pt x="22702" y="12223"/>
                    <a:pt x="25400" y="9525"/>
                  </a:cubicBezTo>
                  <a:cubicBezTo>
                    <a:pt x="31555" y="3370"/>
                    <a:pt x="36703" y="2582"/>
                    <a:pt x="44450" y="0"/>
                  </a:cubicBezTo>
                  <a:cubicBezTo>
                    <a:pt x="68792" y="1058"/>
                    <a:pt x="93271" y="382"/>
                    <a:pt x="117475" y="3175"/>
                  </a:cubicBezTo>
                  <a:cubicBezTo>
                    <a:pt x="128605" y="4459"/>
                    <a:pt x="126453" y="13532"/>
                    <a:pt x="133350" y="19050"/>
                  </a:cubicBezTo>
                  <a:cubicBezTo>
                    <a:pt x="135963" y="21141"/>
                    <a:pt x="142875" y="22225"/>
                    <a:pt x="142875" y="22225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id="{74B52EAD-B22F-436B-8E23-A5C28B82EDB8}"/>
                </a:ext>
              </a:extLst>
            </p:cNvPr>
            <p:cNvSpPr/>
            <p:nvPr/>
          </p:nvSpPr>
          <p:spPr>
            <a:xfrm>
              <a:off x="2921000" y="2170130"/>
              <a:ext cx="47625" cy="138095"/>
            </a:xfrm>
            <a:custGeom>
              <a:avLst/>
              <a:gdLst>
                <a:gd name="connsiteX0" fmla="*/ 0 w 47625"/>
                <a:gd name="connsiteY0" fmla="*/ 138095 h 138095"/>
                <a:gd name="connsiteX1" fmla="*/ 3175 w 47625"/>
                <a:gd name="connsiteY1" fmla="*/ 52370 h 138095"/>
                <a:gd name="connsiteX2" fmla="*/ 6350 w 47625"/>
                <a:gd name="connsiteY2" fmla="*/ 42845 h 138095"/>
                <a:gd name="connsiteX3" fmla="*/ 19050 w 47625"/>
                <a:gd name="connsiteY3" fmla="*/ 23795 h 138095"/>
                <a:gd name="connsiteX4" fmla="*/ 22225 w 47625"/>
                <a:gd name="connsiteY4" fmla="*/ 14270 h 138095"/>
                <a:gd name="connsiteX5" fmla="*/ 47625 w 47625"/>
                <a:gd name="connsiteY5" fmla="*/ 1570 h 1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38095">
                  <a:moveTo>
                    <a:pt x="0" y="138095"/>
                  </a:moveTo>
                  <a:cubicBezTo>
                    <a:pt x="1058" y="109520"/>
                    <a:pt x="1273" y="80901"/>
                    <a:pt x="3175" y="52370"/>
                  </a:cubicBezTo>
                  <a:cubicBezTo>
                    <a:pt x="3398" y="49031"/>
                    <a:pt x="4725" y="45771"/>
                    <a:pt x="6350" y="42845"/>
                  </a:cubicBezTo>
                  <a:cubicBezTo>
                    <a:pt x="10056" y="36174"/>
                    <a:pt x="16637" y="31035"/>
                    <a:pt x="19050" y="23795"/>
                  </a:cubicBezTo>
                  <a:cubicBezTo>
                    <a:pt x="20108" y="20620"/>
                    <a:pt x="19502" y="16215"/>
                    <a:pt x="22225" y="14270"/>
                  </a:cubicBezTo>
                  <a:cubicBezTo>
                    <a:pt x="73301" y="-22213"/>
                    <a:pt x="23489" y="25706"/>
                    <a:pt x="47625" y="157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A5AFB92B-1BC2-4619-9571-2B3BD7BCD9A0}"/>
              </a:ext>
            </a:extLst>
          </p:cNvPr>
          <p:cNvGrpSpPr>
            <a:grpSpLocks noChangeAspect="1"/>
          </p:cNvGrpSpPr>
          <p:nvPr/>
        </p:nvGrpSpPr>
        <p:grpSpPr>
          <a:xfrm>
            <a:off x="7669857" y="2456073"/>
            <a:ext cx="1601538" cy="1601538"/>
            <a:chOff x="1181553" y="904421"/>
            <a:chExt cx="3951514" cy="3951514"/>
          </a:xfrm>
        </p:grpSpPr>
        <p:pic>
          <p:nvPicPr>
            <p:cNvPr id="106" name="Picture 10">
              <a:extLst>
                <a:ext uri="{FF2B5EF4-FFF2-40B4-BE49-F238E27FC236}">
                  <a16:creationId xmlns:a16="http://schemas.microsoft.com/office/drawing/2014/main" id="{28547226-1559-4EFC-9809-CA9AC8B0C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553" y="904421"/>
              <a:ext cx="3951514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id="{7A21E071-06CF-40E2-B84A-4D067EC740DA}"/>
                </a:ext>
              </a:extLst>
            </p:cNvPr>
            <p:cNvSpPr/>
            <p:nvPr/>
          </p:nvSpPr>
          <p:spPr>
            <a:xfrm>
              <a:off x="2825750" y="1574800"/>
              <a:ext cx="266700" cy="676275"/>
            </a:xfrm>
            <a:custGeom>
              <a:avLst/>
              <a:gdLst>
                <a:gd name="connsiteX0" fmla="*/ 0 w 266700"/>
                <a:gd name="connsiteY0" fmla="*/ 676275 h 676275"/>
                <a:gd name="connsiteX1" fmla="*/ 3175 w 266700"/>
                <a:gd name="connsiteY1" fmla="*/ 641350 h 676275"/>
                <a:gd name="connsiteX2" fmla="*/ 6350 w 266700"/>
                <a:gd name="connsiteY2" fmla="*/ 631825 h 676275"/>
                <a:gd name="connsiteX3" fmla="*/ 9525 w 266700"/>
                <a:gd name="connsiteY3" fmla="*/ 612775 h 676275"/>
                <a:gd name="connsiteX4" fmla="*/ 15875 w 266700"/>
                <a:gd name="connsiteY4" fmla="*/ 587375 h 676275"/>
                <a:gd name="connsiteX5" fmla="*/ 25400 w 266700"/>
                <a:gd name="connsiteY5" fmla="*/ 549275 h 676275"/>
                <a:gd name="connsiteX6" fmla="*/ 28575 w 266700"/>
                <a:gd name="connsiteY6" fmla="*/ 533400 h 676275"/>
                <a:gd name="connsiteX7" fmla="*/ 41275 w 266700"/>
                <a:gd name="connsiteY7" fmla="*/ 504825 h 676275"/>
                <a:gd name="connsiteX8" fmla="*/ 53975 w 266700"/>
                <a:gd name="connsiteY8" fmla="*/ 476250 h 676275"/>
                <a:gd name="connsiteX9" fmla="*/ 57150 w 266700"/>
                <a:gd name="connsiteY9" fmla="*/ 450850 h 676275"/>
                <a:gd name="connsiteX10" fmla="*/ 63500 w 266700"/>
                <a:gd name="connsiteY10" fmla="*/ 425450 h 676275"/>
                <a:gd name="connsiteX11" fmla="*/ 66675 w 266700"/>
                <a:gd name="connsiteY11" fmla="*/ 400050 h 676275"/>
                <a:gd name="connsiteX12" fmla="*/ 73025 w 266700"/>
                <a:gd name="connsiteY12" fmla="*/ 374650 h 676275"/>
                <a:gd name="connsiteX13" fmla="*/ 76200 w 266700"/>
                <a:gd name="connsiteY13" fmla="*/ 349250 h 676275"/>
                <a:gd name="connsiteX14" fmla="*/ 85725 w 266700"/>
                <a:gd name="connsiteY14" fmla="*/ 327025 h 676275"/>
                <a:gd name="connsiteX15" fmla="*/ 88900 w 266700"/>
                <a:gd name="connsiteY15" fmla="*/ 314325 h 676275"/>
                <a:gd name="connsiteX16" fmla="*/ 107950 w 266700"/>
                <a:gd name="connsiteY16" fmla="*/ 279400 h 676275"/>
                <a:gd name="connsiteX17" fmla="*/ 114300 w 266700"/>
                <a:gd name="connsiteY17" fmla="*/ 257175 h 676275"/>
                <a:gd name="connsiteX18" fmla="*/ 130175 w 266700"/>
                <a:gd name="connsiteY18" fmla="*/ 231775 h 676275"/>
                <a:gd name="connsiteX19" fmla="*/ 133350 w 266700"/>
                <a:gd name="connsiteY19" fmla="*/ 219075 h 676275"/>
                <a:gd name="connsiteX20" fmla="*/ 139700 w 266700"/>
                <a:gd name="connsiteY20" fmla="*/ 209550 h 676275"/>
                <a:gd name="connsiteX21" fmla="*/ 142875 w 266700"/>
                <a:gd name="connsiteY21" fmla="*/ 200025 h 676275"/>
                <a:gd name="connsiteX22" fmla="*/ 158750 w 266700"/>
                <a:gd name="connsiteY22" fmla="*/ 180975 h 676275"/>
                <a:gd name="connsiteX23" fmla="*/ 161925 w 266700"/>
                <a:gd name="connsiteY23" fmla="*/ 168275 h 676275"/>
                <a:gd name="connsiteX24" fmla="*/ 168275 w 266700"/>
                <a:gd name="connsiteY24" fmla="*/ 158750 h 676275"/>
                <a:gd name="connsiteX25" fmla="*/ 174625 w 266700"/>
                <a:gd name="connsiteY25" fmla="*/ 146050 h 676275"/>
                <a:gd name="connsiteX26" fmla="*/ 180975 w 266700"/>
                <a:gd name="connsiteY26" fmla="*/ 136525 h 676275"/>
                <a:gd name="connsiteX27" fmla="*/ 184150 w 266700"/>
                <a:gd name="connsiteY27" fmla="*/ 127000 h 676275"/>
                <a:gd name="connsiteX28" fmla="*/ 193675 w 266700"/>
                <a:gd name="connsiteY28" fmla="*/ 114300 h 676275"/>
                <a:gd name="connsiteX29" fmla="*/ 206375 w 266700"/>
                <a:gd name="connsiteY29" fmla="*/ 95250 h 676275"/>
                <a:gd name="connsiteX30" fmla="*/ 219075 w 266700"/>
                <a:gd name="connsiteY30" fmla="*/ 69850 h 676275"/>
                <a:gd name="connsiteX31" fmla="*/ 222250 w 266700"/>
                <a:gd name="connsiteY31" fmla="*/ 60325 h 676275"/>
                <a:gd name="connsiteX32" fmla="*/ 231775 w 266700"/>
                <a:gd name="connsiteY32" fmla="*/ 50800 h 676275"/>
                <a:gd name="connsiteX33" fmla="*/ 244475 w 266700"/>
                <a:gd name="connsiteY33" fmla="*/ 28575 h 676275"/>
                <a:gd name="connsiteX34" fmla="*/ 254000 w 266700"/>
                <a:gd name="connsiteY34" fmla="*/ 22225 h 676275"/>
                <a:gd name="connsiteX35" fmla="*/ 257175 w 266700"/>
                <a:gd name="connsiteY35" fmla="*/ 12700 h 676275"/>
                <a:gd name="connsiteX36" fmla="*/ 266700 w 266700"/>
                <a:gd name="connsiteY36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6700" h="676275">
                  <a:moveTo>
                    <a:pt x="0" y="676275"/>
                  </a:moveTo>
                  <a:cubicBezTo>
                    <a:pt x="1058" y="664633"/>
                    <a:pt x="1522" y="652922"/>
                    <a:pt x="3175" y="641350"/>
                  </a:cubicBezTo>
                  <a:cubicBezTo>
                    <a:pt x="3648" y="638037"/>
                    <a:pt x="5624" y="635092"/>
                    <a:pt x="6350" y="631825"/>
                  </a:cubicBezTo>
                  <a:cubicBezTo>
                    <a:pt x="7747" y="625541"/>
                    <a:pt x="8176" y="619070"/>
                    <a:pt x="9525" y="612775"/>
                  </a:cubicBezTo>
                  <a:cubicBezTo>
                    <a:pt x="11354" y="604241"/>
                    <a:pt x="13758" y="595842"/>
                    <a:pt x="15875" y="587375"/>
                  </a:cubicBezTo>
                  <a:cubicBezTo>
                    <a:pt x="19050" y="574675"/>
                    <a:pt x="22833" y="562112"/>
                    <a:pt x="25400" y="549275"/>
                  </a:cubicBezTo>
                  <a:cubicBezTo>
                    <a:pt x="26458" y="543983"/>
                    <a:pt x="27024" y="538569"/>
                    <a:pt x="28575" y="533400"/>
                  </a:cubicBezTo>
                  <a:cubicBezTo>
                    <a:pt x="32919" y="518920"/>
                    <a:pt x="35502" y="517814"/>
                    <a:pt x="41275" y="504825"/>
                  </a:cubicBezTo>
                  <a:cubicBezTo>
                    <a:pt x="57491" y="468340"/>
                    <a:pt x="38343" y="507514"/>
                    <a:pt x="53975" y="476250"/>
                  </a:cubicBezTo>
                  <a:cubicBezTo>
                    <a:pt x="55033" y="467783"/>
                    <a:pt x="55578" y="459236"/>
                    <a:pt x="57150" y="450850"/>
                  </a:cubicBezTo>
                  <a:cubicBezTo>
                    <a:pt x="58758" y="442272"/>
                    <a:pt x="62418" y="434110"/>
                    <a:pt x="63500" y="425450"/>
                  </a:cubicBezTo>
                  <a:cubicBezTo>
                    <a:pt x="64558" y="416983"/>
                    <a:pt x="65103" y="408436"/>
                    <a:pt x="66675" y="400050"/>
                  </a:cubicBezTo>
                  <a:cubicBezTo>
                    <a:pt x="68283" y="391472"/>
                    <a:pt x="71943" y="383310"/>
                    <a:pt x="73025" y="374650"/>
                  </a:cubicBezTo>
                  <a:cubicBezTo>
                    <a:pt x="74083" y="366183"/>
                    <a:pt x="74674" y="357645"/>
                    <a:pt x="76200" y="349250"/>
                  </a:cubicBezTo>
                  <a:cubicBezTo>
                    <a:pt x="78055" y="339047"/>
                    <a:pt x="81862" y="337328"/>
                    <a:pt x="85725" y="327025"/>
                  </a:cubicBezTo>
                  <a:cubicBezTo>
                    <a:pt x="87257" y="322939"/>
                    <a:pt x="87222" y="318353"/>
                    <a:pt x="88900" y="314325"/>
                  </a:cubicBezTo>
                  <a:cubicBezTo>
                    <a:pt x="96904" y="295116"/>
                    <a:pt x="98930" y="292930"/>
                    <a:pt x="107950" y="279400"/>
                  </a:cubicBezTo>
                  <a:cubicBezTo>
                    <a:pt x="108637" y="276651"/>
                    <a:pt x="112276" y="260718"/>
                    <a:pt x="114300" y="257175"/>
                  </a:cubicBezTo>
                  <a:cubicBezTo>
                    <a:pt x="125198" y="238104"/>
                    <a:pt x="122771" y="251520"/>
                    <a:pt x="130175" y="231775"/>
                  </a:cubicBezTo>
                  <a:cubicBezTo>
                    <a:pt x="131707" y="227689"/>
                    <a:pt x="131631" y="223086"/>
                    <a:pt x="133350" y="219075"/>
                  </a:cubicBezTo>
                  <a:cubicBezTo>
                    <a:pt x="134853" y="215568"/>
                    <a:pt x="137993" y="212963"/>
                    <a:pt x="139700" y="209550"/>
                  </a:cubicBezTo>
                  <a:cubicBezTo>
                    <a:pt x="141197" y="206557"/>
                    <a:pt x="141378" y="203018"/>
                    <a:pt x="142875" y="200025"/>
                  </a:cubicBezTo>
                  <a:cubicBezTo>
                    <a:pt x="147295" y="191184"/>
                    <a:pt x="151728" y="187997"/>
                    <a:pt x="158750" y="180975"/>
                  </a:cubicBezTo>
                  <a:cubicBezTo>
                    <a:pt x="159808" y="176742"/>
                    <a:pt x="160206" y="172286"/>
                    <a:pt x="161925" y="168275"/>
                  </a:cubicBezTo>
                  <a:cubicBezTo>
                    <a:pt x="163428" y="164768"/>
                    <a:pt x="166382" y="162063"/>
                    <a:pt x="168275" y="158750"/>
                  </a:cubicBezTo>
                  <a:cubicBezTo>
                    <a:pt x="170623" y="154641"/>
                    <a:pt x="172277" y="150159"/>
                    <a:pt x="174625" y="146050"/>
                  </a:cubicBezTo>
                  <a:cubicBezTo>
                    <a:pt x="176518" y="142737"/>
                    <a:pt x="179268" y="139938"/>
                    <a:pt x="180975" y="136525"/>
                  </a:cubicBezTo>
                  <a:cubicBezTo>
                    <a:pt x="182472" y="133532"/>
                    <a:pt x="182490" y="129906"/>
                    <a:pt x="184150" y="127000"/>
                  </a:cubicBezTo>
                  <a:cubicBezTo>
                    <a:pt x="186775" y="122406"/>
                    <a:pt x="190640" y="118635"/>
                    <a:pt x="193675" y="114300"/>
                  </a:cubicBezTo>
                  <a:cubicBezTo>
                    <a:pt x="198052" y="108048"/>
                    <a:pt x="206375" y="95250"/>
                    <a:pt x="206375" y="95250"/>
                  </a:cubicBezTo>
                  <a:cubicBezTo>
                    <a:pt x="212688" y="69999"/>
                    <a:pt x="204683" y="95036"/>
                    <a:pt x="219075" y="69850"/>
                  </a:cubicBezTo>
                  <a:cubicBezTo>
                    <a:pt x="220735" y="66944"/>
                    <a:pt x="220394" y="63110"/>
                    <a:pt x="222250" y="60325"/>
                  </a:cubicBezTo>
                  <a:cubicBezTo>
                    <a:pt x="224741" y="56589"/>
                    <a:pt x="229165" y="54454"/>
                    <a:pt x="231775" y="50800"/>
                  </a:cubicBezTo>
                  <a:cubicBezTo>
                    <a:pt x="238001" y="42084"/>
                    <a:pt x="236976" y="36074"/>
                    <a:pt x="244475" y="28575"/>
                  </a:cubicBezTo>
                  <a:cubicBezTo>
                    <a:pt x="247173" y="25877"/>
                    <a:pt x="250825" y="24342"/>
                    <a:pt x="254000" y="22225"/>
                  </a:cubicBezTo>
                  <a:cubicBezTo>
                    <a:pt x="255058" y="19050"/>
                    <a:pt x="255678" y="15693"/>
                    <a:pt x="257175" y="12700"/>
                  </a:cubicBezTo>
                  <a:cubicBezTo>
                    <a:pt x="260765" y="5520"/>
                    <a:pt x="262235" y="4465"/>
                    <a:pt x="266700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1F0A00A1-A43B-4ACC-925B-02345A82D441}"/>
                </a:ext>
              </a:extLst>
            </p:cNvPr>
            <p:cNvSpPr/>
            <p:nvPr/>
          </p:nvSpPr>
          <p:spPr>
            <a:xfrm>
              <a:off x="2901950" y="1920875"/>
              <a:ext cx="66675" cy="19050"/>
            </a:xfrm>
            <a:custGeom>
              <a:avLst/>
              <a:gdLst>
                <a:gd name="connsiteX0" fmla="*/ 0 w 66675"/>
                <a:gd name="connsiteY0" fmla="*/ 0 h 19050"/>
                <a:gd name="connsiteX1" fmla="*/ 34925 w 66675"/>
                <a:gd name="connsiteY1" fmla="*/ 12700 h 19050"/>
                <a:gd name="connsiteX2" fmla="*/ 44450 w 66675"/>
                <a:gd name="connsiteY2" fmla="*/ 15875 h 19050"/>
                <a:gd name="connsiteX3" fmla="*/ 53975 w 66675"/>
                <a:gd name="connsiteY3" fmla="*/ 19050 h 19050"/>
                <a:gd name="connsiteX4" fmla="*/ 66675 w 66675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628" y="19050"/>
                    <a:pt x="53975" y="19050"/>
                  </a:cubicBezTo>
                  <a:lnTo>
                    <a:pt x="66675" y="1905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олилиния: фигура 108">
              <a:extLst>
                <a:ext uri="{FF2B5EF4-FFF2-40B4-BE49-F238E27FC236}">
                  <a16:creationId xmlns:a16="http://schemas.microsoft.com/office/drawing/2014/main" id="{48FA4747-BE2A-4BD3-A835-5448D47B610A}"/>
                </a:ext>
              </a:extLst>
            </p:cNvPr>
            <p:cNvSpPr/>
            <p:nvPr/>
          </p:nvSpPr>
          <p:spPr>
            <a:xfrm>
              <a:off x="2825750" y="2254249"/>
              <a:ext cx="92075" cy="12701"/>
            </a:xfrm>
            <a:custGeom>
              <a:avLst/>
              <a:gdLst>
                <a:gd name="connsiteX0" fmla="*/ 0 w 92075"/>
                <a:gd name="connsiteY0" fmla="*/ 12701 h 12701"/>
                <a:gd name="connsiteX1" fmla="*/ 47625 w 92075"/>
                <a:gd name="connsiteY1" fmla="*/ 6351 h 12701"/>
                <a:gd name="connsiteX2" fmla="*/ 66675 w 92075"/>
                <a:gd name="connsiteY2" fmla="*/ 3176 h 12701"/>
                <a:gd name="connsiteX3" fmla="*/ 92075 w 92075"/>
                <a:gd name="connsiteY3" fmla="*/ 1 h 1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75" h="12701">
                  <a:moveTo>
                    <a:pt x="0" y="12701"/>
                  </a:moveTo>
                  <a:cubicBezTo>
                    <a:pt x="19503" y="10263"/>
                    <a:pt x="28638" y="9272"/>
                    <a:pt x="47625" y="6351"/>
                  </a:cubicBezTo>
                  <a:cubicBezTo>
                    <a:pt x="53988" y="5372"/>
                    <a:pt x="60312" y="4155"/>
                    <a:pt x="66675" y="3176"/>
                  </a:cubicBezTo>
                  <a:cubicBezTo>
                    <a:pt x="88285" y="-149"/>
                    <a:pt x="81652" y="1"/>
                    <a:pt x="92075" y="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: фигура 109">
              <a:extLst>
                <a:ext uri="{FF2B5EF4-FFF2-40B4-BE49-F238E27FC236}">
                  <a16:creationId xmlns:a16="http://schemas.microsoft.com/office/drawing/2014/main" id="{D16CB77C-07AF-47D4-9F03-B1781C8BBC0E}"/>
                </a:ext>
              </a:extLst>
            </p:cNvPr>
            <p:cNvSpPr/>
            <p:nvPr/>
          </p:nvSpPr>
          <p:spPr>
            <a:xfrm>
              <a:off x="2965450" y="1854200"/>
              <a:ext cx="73025" cy="111125"/>
            </a:xfrm>
            <a:custGeom>
              <a:avLst/>
              <a:gdLst>
                <a:gd name="connsiteX0" fmla="*/ 73025 w 73025"/>
                <a:gd name="connsiteY0" fmla="*/ 0 h 111125"/>
                <a:gd name="connsiteX1" fmla="*/ 57150 w 73025"/>
                <a:gd name="connsiteY1" fmla="*/ 3175 h 111125"/>
                <a:gd name="connsiteX2" fmla="*/ 41275 w 73025"/>
                <a:gd name="connsiteY2" fmla="*/ 19050 h 111125"/>
                <a:gd name="connsiteX3" fmla="*/ 31750 w 73025"/>
                <a:gd name="connsiteY3" fmla="*/ 25400 h 111125"/>
                <a:gd name="connsiteX4" fmla="*/ 25400 w 73025"/>
                <a:gd name="connsiteY4" fmla="*/ 44450 h 111125"/>
                <a:gd name="connsiteX5" fmla="*/ 22225 w 73025"/>
                <a:gd name="connsiteY5" fmla="*/ 53975 h 111125"/>
                <a:gd name="connsiteX6" fmla="*/ 9525 w 73025"/>
                <a:gd name="connsiteY6" fmla="*/ 82550 h 111125"/>
                <a:gd name="connsiteX7" fmla="*/ 3175 w 73025"/>
                <a:gd name="connsiteY7" fmla="*/ 101600 h 111125"/>
                <a:gd name="connsiteX8" fmla="*/ 0 w 730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" h="111125">
                  <a:moveTo>
                    <a:pt x="73025" y="0"/>
                  </a:moveTo>
                  <a:cubicBezTo>
                    <a:pt x="67733" y="1058"/>
                    <a:pt x="62203" y="1280"/>
                    <a:pt x="57150" y="3175"/>
                  </a:cubicBezTo>
                  <a:cubicBezTo>
                    <a:pt x="43603" y="8255"/>
                    <a:pt x="50588" y="9737"/>
                    <a:pt x="41275" y="19050"/>
                  </a:cubicBezTo>
                  <a:cubicBezTo>
                    <a:pt x="38577" y="21748"/>
                    <a:pt x="34925" y="23283"/>
                    <a:pt x="31750" y="25400"/>
                  </a:cubicBezTo>
                  <a:lnTo>
                    <a:pt x="25400" y="44450"/>
                  </a:lnTo>
                  <a:cubicBezTo>
                    <a:pt x="24342" y="47625"/>
                    <a:pt x="24081" y="51190"/>
                    <a:pt x="22225" y="53975"/>
                  </a:cubicBezTo>
                  <a:cubicBezTo>
                    <a:pt x="12162" y="69069"/>
                    <a:pt x="17082" y="59880"/>
                    <a:pt x="9525" y="82550"/>
                  </a:cubicBezTo>
                  <a:lnTo>
                    <a:pt x="3175" y="101600"/>
                  </a:lnTo>
                  <a:lnTo>
                    <a:pt x="0" y="11112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: фигура 110">
              <a:extLst>
                <a:ext uri="{FF2B5EF4-FFF2-40B4-BE49-F238E27FC236}">
                  <a16:creationId xmlns:a16="http://schemas.microsoft.com/office/drawing/2014/main" id="{8089ECFF-6391-425A-93BD-FD14AB63CE15}"/>
                </a:ext>
              </a:extLst>
            </p:cNvPr>
            <p:cNvSpPr/>
            <p:nvPr/>
          </p:nvSpPr>
          <p:spPr>
            <a:xfrm>
              <a:off x="3082925" y="1587500"/>
              <a:ext cx="142875" cy="73025"/>
            </a:xfrm>
            <a:custGeom>
              <a:avLst/>
              <a:gdLst>
                <a:gd name="connsiteX0" fmla="*/ 0 w 142875"/>
                <a:gd name="connsiteY0" fmla="*/ 73025 h 73025"/>
                <a:gd name="connsiteX1" fmla="*/ 9525 w 142875"/>
                <a:gd name="connsiteY1" fmla="*/ 38100 h 73025"/>
                <a:gd name="connsiteX2" fmla="*/ 15875 w 142875"/>
                <a:gd name="connsiteY2" fmla="*/ 28575 h 73025"/>
                <a:gd name="connsiteX3" fmla="*/ 19050 w 142875"/>
                <a:gd name="connsiteY3" fmla="*/ 19050 h 73025"/>
                <a:gd name="connsiteX4" fmla="*/ 25400 w 142875"/>
                <a:gd name="connsiteY4" fmla="*/ 9525 h 73025"/>
                <a:gd name="connsiteX5" fmla="*/ 44450 w 142875"/>
                <a:gd name="connsiteY5" fmla="*/ 0 h 73025"/>
                <a:gd name="connsiteX6" fmla="*/ 117475 w 142875"/>
                <a:gd name="connsiteY6" fmla="*/ 3175 h 73025"/>
                <a:gd name="connsiteX7" fmla="*/ 133350 w 142875"/>
                <a:gd name="connsiteY7" fmla="*/ 19050 h 73025"/>
                <a:gd name="connsiteX8" fmla="*/ 142875 w 142875"/>
                <a:gd name="connsiteY8" fmla="*/ 222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73025">
                  <a:moveTo>
                    <a:pt x="0" y="73025"/>
                  </a:moveTo>
                  <a:cubicBezTo>
                    <a:pt x="1704" y="64505"/>
                    <a:pt x="4921" y="45006"/>
                    <a:pt x="9525" y="38100"/>
                  </a:cubicBezTo>
                  <a:cubicBezTo>
                    <a:pt x="11642" y="34925"/>
                    <a:pt x="14168" y="31988"/>
                    <a:pt x="15875" y="28575"/>
                  </a:cubicBezTo>
                  <a:cubicBezTo>
                    <a:pt x="17372" y="25582"/>
                    <a:pt x="17553" y="22043"/>
                    <a:pt x="19050" y="19050"/>
                  </a:cubicBezTo>
                  <a:cubicBezTo>
                    <a:pt x="20757" y="15637"/>
                    <a:pt x="22702" y="12223"/>
                    <a:pt x="25400" y="9525"/>
                  </a:cubicBezTo>
                  <a:cubicBezTo>
                    <a:pt x="31555" y="3370"/>
                    <a:pt x="36703" y="2582"/>
                    <a:pt x="44450" y="0"/>
                  </a:cubicBezTo>
                  <a:cubicBezTo>
                    <a:pt x="68792" y="1058"/>
                    <a:pt x="93271" y="382"/>
                    <a:pt x="117475" y="3175"/>
                  </a:cubicBezTo>
                  <a:cubicBezTo>
                    <a:pt x="128605" y="4459"/>
                    <a:pt x="126453" y="13532"/>
                    <a:pt x="133350" y="19050"/>
                  </a:cubicBezTo>
                  <a:cubicBezTo>
                    <a:pt x="135963" y="21141"/>
                    <a:pt x="142875" y="22225"/>
                    <a:pt x="142875" y="22225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олилиния: фигура 111">
              <a:extLst>
                <a:ext uri="{FF2B5EF4-FFF2-40B4-BE49-F238E27FC236}">
                  <a16:creationId xmlns:a16="http://schemas.microsoft.com/office/drawing/2014/main" id="{8CA60310-E8D5-46BD-BD15-C2BA553E9220}"/>
                </a:ext>
              </a:extLst>
            </p:cNvPr>
            <p:cNvSpPr/>
            <p:nvPr/>
          </p:nvSpPr>
          <p:spPr>
            <a:xfrm>
              <a:off x="2921000" y="2170130"/>
              <a:ext cx="47625" cy="138095"/>
            </a:xfrm>
            <a:custGeom>
              <a:avLst/>
              <a:gdLst>
                <a:gd name="connsiteX0" fmla="*/ 0 w 47625"/>
                <a:gd name="connsiteY0" fmla="*/ 138095 h 138095"/>
                <a:gd name="connsiteX1" fmla="*/ 3175 w 47625"/>
                <a:gd name="connsiteY1" fmla="*/ 52370 h 138095"/>
                <a:gd name="connsiteX2" fmla="*/ 6350 w 47625"/>
                <a:gd name="connsiteY2" fmla="*/ 42845 h 138095"/>
                <a:gd name="connsiteX3" fmla="*/ 19050 w 47625"/>
                <a:gd name="connsiteY3" fmla="*/ 23795 h 138095"/>
                <a:gd name="connsiteX4" fmla="*/ 22225 w 47625"/>
                <a:gd name="connsiteY4" fmla="*/ 14270 h 138095"/>
                <a:gd name="connsiteX5" fmla="*/ 47625 w 47625"/>
                <a:gd name="connsiteY5" fmla="*/ 1570 h 1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38095">
                  <a:moveTo>
                    <a:pt x="0" y="138095"/>
                  </a:moveTo>
                  <a:cubicBezTo>
                    <a:pt x="1058" y="109520"/>
                    <a:pt x="1273" y="80901"/>
                    <a:pt x="3175" y="52370"/>
                  </a:cubicBezTo>
                  <a:cubicBezTo>
                    <a:pt x="3398" y="49031"/>
                    <a:pt x="4725" y="45771"/>
                    <a:pt x="6350" y="42845"/>
                  </a:cubicBezTo>
                  <a:cubicBezTo>
                    <a:pt x="10056" y="36174"/>
                    <a:pt x="16637" y="31035"/>
                    <a:pt x="19050" y="23795"/>
                  </a:cubicBezTo>
                  <a:cubicBezTo>
                    <a:pt x="20108" y="20620"/>
                    <a:pt x="19502" y="16215"/>
                    <a:pt x="22225" y="14270"/>
                  </a:cubicBezTo>
                  <a:cubicBezTo>
                    <a:pt x="73301" y="-22213"/>
                    <a:pt x="23489" y="25706"/>
                    <a:pt x="47625" y="157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229AB79-8773-4C1C-98D3-3AE0860B0FDA}"/>
              </a:ext>
            </a:extLst>
          </p:cNvPr>
          <p:cNvGrpSpPr>
            <a:grpSpLocks noChangeAspect="1"/>
          </p:cNvGrpSpPr>
          <p:nvPr/>
        </p:nvGrpSpPr>
        <p:grpSpPr>
          <a:xfrm>
            <a:off x="7486492" y="3993609"/>
            <a:ext cx="1633213" cy="1633213"/>
            <a:chOff x="1181553" y="904421"/>
            <a:chExt cx="3951514" cy="3951514"/>
          </a:xfrm>
        </p:grpSpPr>
        <p:pic>
          <p:nvPicPr>
            <p:cNvPr id="114" name="Picture 10">
              <a:extLst>
                <a:ext uri="{FF2B5EF4-FFF2-40B4-BE49-F238E27FC236}">
                  <a16:creationId xmlns:a16="http://schemas.microsoft.com/office/drawing/2014/main" id="{4A96D045-54AE-4000-BF0E-5817F308A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553" y="904421"/>
              <a:ext cx="3951514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3D677AA2-DC0A-441A-8916-04D5CC7FC655}"/>
                </a:ext>
              </a:extLst>
            </p:cNvPr>
            <p:cNvSpPr/>
            <p:nvPr/>
          </p:nvSpPr>
          <p:spPr>
            <a:xfrm>
              <a:off x="2825750" y="1574800"/>
              <a:ext cx="266700" cy="676275"/>
            </a:xfrm>
            <a:custGeom>
              <a:avLst/>
              <a:gdLst>
                <a:gd name="connsiteX0" fmla="*/ 0 w 266700"/>
                <a:gd name="connsiteY0" fmla="*/ 676275 h 676275"/>
                <a:gd name="connsiteX1" fmla="*/ 3175 w 266700"/>
                <a:gd name="connsiteY1" fmla="*/ 641350 h 676275"/>
                <a:gd name="connsiteX2" fmla="*/ 6350 w 266700"/>
                <a:gd name="connsiteY2" fmla="*/ 631825 h 676275"/>
                <a:gd name="connsiteX3" fmla="*/ 9525 w 266700"/>
                <a:gd name="connsiteY3" fmla="*/ 612775 h 676275"/>
                <a:gd name="connsiteX4" fmla="*/ 15875 w 266700"/>
                <a:gd name="connsiteY4" fmla="*/ 587375 h 676275"/>
                <a:gd name="connsiteX5" fmla="*/ 25400 w 266700"/>
                <a:gd name="connsiteY5" fmla="*/ 549275 h 676275"/>
                <a:gd name="connsiteX6" fmla="*/ 28575 w 266700"/>
                <a:gd name="connsiteY6" fmla="*/ 533400 h 676275"/>
                <a:gd name="connsiteX7" fmla="*/ 41275 w 266700"/>
                <a:gd name="connsiteY7" fmla="*/ 504825 h 676275"/>
                <a:gd name="connsiteX8" fmla="*/ 53975 w 266700"/>
                <a:gd name="connsiteY8" fmla="*/ 476250 h 676275"/>
                <a:gd name="connsiteX9" fmla="*/ 57150 w 266700"/>
                <a:gd name="connsiteY9" fmla="*/ 450850 h 676275"/>
                <a:gd name="connsiteX10" fmla="*/ 63500 w 266700"/>
                <a:gd name="connsiteY10" fmla="*/ 425450 h 676275"/>
                <a:gd name="connsiteX11" fmla="*/ 66675 w 266700"/>
                <a:gd name="connsiteY11" fmla="*/ 400050 h 676275"/>
                <a:gd name="connsiteX12" fmla="*/ 73025 w 266700"/>
                <a:gd name="connsiteY12" fmla="*/ 374650 h 676275"/>
                <a:gd name="connsiteX13" fmla="*/ 76200 w 266700"/>
                <a:gd name="connsiteY13" fmla="*/ 349250 h 676275"/>
                <a:gd name="connsiteX14" fmla="*/ 85725 w 266700"/>
                <a:gd name="connsiteY14" fmla="*/ 327025 h 676275"/>
                <a:gd name="connsiteX15" fmla="*/ 88900 w 266700"/>
                <a:gd name="connsiteY15" fmla="*/ 314325 h 676275"/>
                <a:gd name="connsiteX16" fmla="*/ 107950 w 266700"/>
                <a:gd name="connsiteY16" fmla="*/ 279400 h 676275"/>
                <a:gd name="connsiteX17" fmla="*/ 114300 w 266700"/>
                <a:gd name="connsiteY17" fmla="*/ 257175 h 676275"/>
                <a:gd name="connsiteX18" fmla="*/ 130175 w 266700"/>
                <a:gd name="connsiteY18" fmla="*/ 231775 h 676275"/>
                <a:gd name="connsiteX19" fmla="*/ 133350 w 266700"/>
                <a:gd name="connsiteY19" fmla="*/ 219075 h 676275"/>
                <a:gd name="connsiteX20" fmla="*/ 139700 w 266700"/>
                <a:gd name="connsiteY20" fmla="*/ 209550 h 676275"/>
                <a:gd name="connsiteX21" fmla="*/ 142875 w 266700"/>
                <a:gd name="connsiteY21" fmla="*/ 200025 h 676275"/>
                <a:gd name="connsiteX22" fmla="*/ 158750 w 266700"/>
                <a:gd name="connsiteY22" fmla="*/ 180975 h 676275"/>
                <a:gd name="connsiteX23" fmla="*/ 161925 w 266700"/>
                <a:gd name="connsiteY23" fmla="*/ 168275 h 676275"/>
                <a:gd name="connsiteX24" fmla="*/ 168275 w 266700"/>
                <a:gd name="connsiteY24" fmla="*/ 158750 h 676275"/>
                <a:gd name="connsiteX25" fmla="*/ 174625 w 266700"/>
                <a:gd name="connsiteY25" fmla="*/ 146050 h 676275"/>
                <a:gd name="connsiteX26" fmla="*/ 180975 w 266700"/>
                <a:gd name="connsiteY26" fmla="*/ 136525 h 676275"/>
                <a:gd name="connsiteX27" fmla="*/ 184150 w 266700"/>
                <a:gd name="connsiteY27" fmla="*/ 127000 h 676275"/>
                <a:gd name="connsiteX28" fmla="*/ 193675 w 266700"/>
                <a:gd name="connsiteY28" fmla="*/ 114300 h 676275"/>
                <a:gd name="connsiteX29" fmla="*/ 206375 w 266700"/>
                <a:gd name="connsiteY29" fmla="*/ 95250 h 676275"/>
                <a:gd name="connsiteX30" fmla="*/ 219075 w 266700"/>
                <a:gd name="connsiteY30" fmla="*/ 69850 h 676275"/>
                <a:gd name="connsiteX31" fmla="*/ 222250 w 266700"/>
                <a:gd name="connsiteY31" fmla="*/ 60325 h 676275"/>
                <a:gd name="connsiteX32" fmla="*/ 231775 w 266700"/>
                <a:gd name="connsiteY32" fmla="*/ 50800 h 676275"/>
                <a:gd name="connsiteX33" fmla="*/ 244475 w 266700"/>
                <a:gd name="connsiteY33" fmla="*/ 28575 h 676275"/>
                <a:gd name="connsiteX34" fmla="*/ 254000 w 266700"/>
                <a:gd name="connsiteY34" fmla="*/ 22225 h 676275"/>
                <a:gd name="connsiteX35" fmla="*/ 257175 w 266700"/>
                <a:gd name="connsiteY35" fmla="*/ 12700 h 676275"/>
                <a:gd name="connsiteX36" fmla="*/ 266700 w 266700"/>
                <a:gd name="connsiteY36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6700" h="676275">
                  <a:moveTo>
                    <a:pt x="0" y="676275"/>
                  </a:moveTo>
                  <a:cubicBezTo>
                    <a:pt x="1058" y="664633"/>
                    <a:pt x="1522" y="652922"/>
                    <a:pt x="3175" y="641350"/>
                  </a:cubicBezTo>
                  <a:cubicBezTo>
                    <a:pt x="3648" y="638037"/>
                    <a:pt x="5624" y="635092"/>
                    <a:pt x="6350" y="631825"/>
                  </a:cubicBezTo>
                  <a:cubicBezTo>
                    <a:pt x="7747" y="625541"/>
                    <a:pt x="8176" y="619070"/>
                    <a:pt x="9525" y="612775"/>
                  </a:cubicBezTo>
                  <a:cubicBezTo>
                    <a:pt x="11354" y="604241"/>
                    <a:pt x="13758" y="595842"/>
                    <a:pt x="15875" y="587375"/>
                  </a:cubicBezTo>
                  <a:cubicBezTo>
                    <a:pt x="19050" y="574675"/>
                    <a:pt x="22833" y="562112"/>
                    <a:pt x="25400" y="549275"/>
                  </a:cubicBezTo>
                  <a:cubicBezTo>
                    <a:pt x="26458" y="543983"/>
                    <a:pt x="27024" y="538569"/>
                    <a:pt x="28575" y="533400"/>
                  </a:cubicBezTo>
                  <a:cubicBezTo>
                    <a:pt x="32919" y="518920"/>
                    <a:pt x="35502" y="517814"/>
                    <a:pt x="41275" y="504825"/>
                  </a:cubicBezTo>
                  <a:cubicBezTo>
                    <a:pt x="57491" y="468340"/>
                    <a:pt x="38343" y="507514"/>
                    <a:pt x="53975" y="476250"/>
                  </a:cubicBezTo>
                  <a:cubicBezTo>
                    <a:pt x="55033" y="467783"/>
                    <a:pt x="55578" y="459236"/>
                    <a:pt x="57150" y="450850"/>
                  </a:cubicBezTo>
                  <a:cubicBezTo>
                    <a:pt x="58758" y="442272"/>
                    <a:pt x="62418" y="434110"/>
                    <a:pt x="63500" y="425450"/>
                  </a:cubicBezTo>
                  <a:cubicBezTo>
                    <a:pt x="64558" y="416983"/>
                    <a:pt x="65103" y="408436"/>
                    <a:pt x="66675" y="400050"/>
                  </a:cubicBezTo>
                  <a:cubicBezTo>
                    <a:pt x="68283" y="391472"/>
                    <a:pt x="71943" y="383310"/>
                    <a:pt x="73025" y="374650"/>
                  </a:cubicBezTo>
                  <a:cubicBezTo>
                    <a:pt x="74083" y="366183"/>
                    <a:pt x="74674" y="357645"/>
                    <a:pt x="76200" y="349250"/>
                  </a:cubicBezTo>
                  <a:cubicBezTo>
                    <a:pt x="78055" y="339047"/>
                    <a:pt x="81862" y="337328"/>
                    <a:pt x="85725" y="327025"/>
                  </a:cubicBezTo>
                  <a:cubicBezTo>
                    <a:pt x="87257" y="322939"/>
                    <a:pt x="87222" y="318353"/>
                    <a:pt x="88900" y="314325"/>
                  </a:cubicBezTo>
                  <a:cubicBezTo>
                    <a:pt x="96904" y="295116"/>
                    <a:pt x="98930" y="292930"/>
                    <a:pt x="107950" y="279400"/>
                  </a:cubicBezTo>
                  <a:cubicBezTo>
                    <a:pt x="108637" y="276651"/>
                    <a:pt x="112276" y="260718"/>
                    <a:pt x="114300" y="257175"/>
                  </a:cubicBezTo>
                  <a:cubicBezTo>
                    <a:pt x="125198" y="238104"/>
                    <a:pt x="122771" y="251520"/>
                    <a:pt x="130175" y="231775"/>
                  </a:cubicBezTo>
                  <a:cubicBezTo>
                    <a:pt x="131707" y="227689"/>
                    <a:pt x="131631" y="223086"/>
                    <a:pt x="133350" y="219075"/>
                  </a:cubicBezTo>
                  <a:cubicBezTo>
                    <a:pt x="134853" y="215568"/>
                    <a:pt x="137993" y="212963"/>
                    <a:pt x="139700" y="209550"/>
                  </a:cubicBezTo>
                  <a:cubicBezTo>
                    <a:pt x="141197" y="206557"/>
                    <a:pt x="141378" y="203018"/>
                    <a:pt x="142875" y="200025"/>
                  </a:cubicBezTo>
                  <a:cubicBezTo>
                    <a:pt x="147295" y="191184"/>
                    <a:pt x="151728" y="187997"/>
                    <a:pt x="158750" y="180975"/>
                  </a:cubicBezTo>
                  <a:cubicBezTo>
                    <a:pt x="159808" y="176742"/>
                    <a:pt x="160206" y="172286"/>
                    <a:pt x="161925" y="168275"/>
                  </a:cubicBezTo>
                  <a:cubicBezTo>
                    <a:pt x="163428" y="164768"/>
                    <a:pt x="166382" y="162063"/>
                    <a:pt x="168275" y="158750"/>
                  </a:cubicBezTo>
                  <a:cubicBezTo>
                    <a:pt x="170623" y="154641"/>
                    <a:pt x="172277" y="150159"/>
                    <a:pt x="174625" y="146050"/>
                  </a:cubicBezTo>
                  <a:cubicBezTo>
                    <a:pt x="176518" y="142737"/>
                    <a:pt x="179268" y="139938"/>
                    <a:pt x="180975" y="136525"/>
                  </a:cubicBezTo>
                  <a:cubicBezTo>
                    <a:pt x="182472" y="133532"/>
                    <a:pt x="182490" y="129906"/>
                    <a:pt x="184150" y="127000"/>
                  </a:cubicBezTo>
                  <a:cubicBezTo>
                    <a:pt x="186775" y="122406"/>
                    <a:pt x="190640" y="118635"/>
                    <a:pt x="193675" y="114300"/>
                  </a:cubicBezTo>
                  <a:cubicBezTo>
                    <a:pt x="198052" y="108048"/>
                    <a:pt x="206375" y="95250"/>
                    <a:pt x="206375" y="95250"/>
                  </a:cubicBezTo>
                  <a:cubicBezTo>
                    <a:pt x="212688" y="69999"/>
                    <a:pt x="204683" y="95036"/>
                    <a:pt x="219075" y="69850"/>
                  </a:cubicBezTo>
                  <a:cubicBezTo>
                    <a:pt x="220735" y="66944"/>
                    <a:pt x="220394" y="63110"/>
                    <a:pt x="222250" y="60325"/>
                  </a:cubicBezTo>
                  <a:cubicBezTo>
                    <a:pt x="224741" y="56589"/>
                    <a:pt x="229165" y="54454"/>
                    <a:pt x="231775" y="50800"/>
                  </a:cubicBezTo>
                  <a:cubicBezTo>
                    <a:pt x="238001" y="42084"/>
                    <a:pt x="236976" y="36074"/>
                    <a:pt x="244475" y="28575"/>
                  </a:cubicBezTo>
                  <a:cubicBezTo>
                    <a:pt x="247173" y="25877"/>
                    <a:pt x="250825" y="24342"/>
                    <a:pt x="254000" y="22225"/>
                  </a:cubicBezTo>
                  <a:cubicBezTo>
                    <a:pt x="255058" y="19050"/>
                    <a:pt x="255678" y="15693"/>
                    <a:pt x="257175" y="12700"/>
                  </a:cubicBezTo>
                  <a:cubicBezTo>
                    <a:pt x="260765" y="5520"/>
                    <a:pt x="262235" y="4465"/>
                    <a:pt x="266700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id="{4521F498-FBA7-4CA6-882A-D2766EA82FE9}"/>
                </a:ext>
              </a:extLst>
            </p:cNvPr>
            <p:cNvSpPr/>
            <p:nvPr/>
          </p:nvSpPr>
          <p:spPr>
            <a:xfrm>
              <a:off x="2901950" y="1920875"/>
              <a:ext cx="66675" cy="19050"/>
            </a:xfrm>
            <a:custGeom>
              <a:avLst/>
              <a:gdLst>
                <a:gd name="connsiteX0" fmla="*/ 0 w 66675"/>
                <a:gd name="connsiteY0" fmla="*/ 0 h 19050"/>
                <a:gd name="connsiteX1" fmla="*/ 34925 w 66675"/>
                <a:gd name="connsiteY1" fmla="*/ 12700 h 19050"/>
                <a:gd name="connsiteX2" fmla="*/ 44450 w 66675"/>
                <a:gd name="connsiteY2" fmla="*/ 15875 h 19050"/>
                <a:gd name="connsiteX3" fmla="*/ 53975 w 66675"/>
                <a:gd name="connsiteY3" fmla="*/ 19050 h 19050"/>
                <a:gd name="connsiteX4" fmla="*/ 66675 w 66675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628" y="19050"/>
                    <a:pt x="53975" y="19050"/>
                  </a:cubicBezTo>
                  <a:lnTo>
                    <a:pt x="66675" y="1905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: фигура 116">
              <a:extLst>
                <a:ext uri="{FF2B5EF4-FFF2-40B4-BE49-F238E27FC236}">
                  <a16:creationId xmlns:a16="http://schemas.microsoft.com/office/drawing/2014/main" id="{53CE41A2-E6AC-4CE7-B55A-A308D17A9EF9}"/>
                </a:ext>
              </a:extLst>
            </p:cNvPr>
            <p:cNvSpPr/>
            <p:nvPr/>
          </p:nvSpPr>
          <p:spPr>
            <a:xfrm>
              <a:off x="2825750" y="2254249"/>
              <a:ext cx="92075" cy="12701"/>
            </a:xfrm>
            <a:custGeom>
              <a:avLst/>
              <a:gdLst>
                <a:gd name="connsiteX0" fmla="*/ 0 w 92075"/>
                <a:gd name="connsiteY0" fmla="*/ 12701 h 12701"/>
                <a:gd name="connsiteX1" fmla="*/ 47625 w 92075"/>
                <a:gd name="connsiteY1" fmla="*/ 6351 h 12701"/>
                <a:gd name="connsiteX2" fmla="*/ 66675 w 92075"/>
                <a:gd name="connsiteY2" fmla="*/ 3176 h 12701"/>
                <a:gd name="connsiteX3" fmla="*/ 92075 w 92075"/>
                <a:gd name="connsiteY3" fmla="*/ 1 h 1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75" h="12701">
                  <a:moveTo>
                    <a:pt x="0" y="12701"/>
                  </a:moveTo>
                  <a:cubicBezTo>
                    <a:pt x="19503" y="10263"/>
                    <a:pt x="28638" y="9272"/>
                    <a:pt x="47625" y="6351"/>
                  </a:cubicBezTo>
                  <a:cubicBezTo>
                    <a:pt x="53988" y="5372"/>
                    <a:pt x="60312" y="4155"/>
                    <a:pt x="66675" y="3176"/>
                  </a:cubicBezTo>
                  <a:cubicBezTo>
                    <a:pt x="88285" y="-149"/>
                    <a:pt x="81652" y="1"/>
                    <a:pt x="92075" y="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олилиния: фигура 117">
              <a:extLst>
                <a:ext uri="{FF2B5EF4-FFF2-40B4-BE49-F238E27FC236}">
                  <a16:creationId xmlns:a16="http://schemas.microsoft.com/office/drawing/2014/main" id="{6C0108EE-5B54-4CC8-8BAC-B14200EB2D88}"/>
                </a:ext>
              </a:extLst>
            </p:cNvPr>
            <p:cNvSpPr/>
            <p:nvPr/>
          </p:nvSpPr>
          <p:spPr>
            <a:xfrm>
              <a:off x="2965450" y="1854200"/>
              <a:ext cx="73025" cy="111125"/>
            </a:xfrm>
            <a:custGeom>
              <a:avLst/>
              <a:gdLst>
                <a:gd name="connsiteX0" fmla="*/ 73025 w 73025"/>
                <a:gd name="connsiteY0" fmla="*/ 0 h 111125"/>
                <a:gd name="connsiteX1" fmla="*/ 57150 w 73025"/>
                <a:gd name="connsiteY1" fmla="*/ 3175 h 111125"/>
                <a:gd name="connsiteX2" fmla="*/ 41275 w 73025"/>
                <a:gd name="connsiteY2" fmla="*/ 19050 h 111125"/>
                <a:gd name="connsiteX3" fmla="*/ 31750 w 73025"/>
                <a:gd name="connsiteY3" fmla="*/ 25400 h 111125"/>
                <a:gd name="connsiteX4" fmla="*/ 25400 w 73025"/>
                <a:gd name="connsiteY4" fmla="*/ 44450 h 111125"/>
                <a:gd name="connsiteX5" fmla="*/ 22225 w 73025"/>
                <a:gd name="connsiteY5" fmla="*/ 53975 h 111125"/>
                <a:gd name="connsiteX6" fmla="*/ 9525 w 73025"/>
                <a:gd name="connsiteY6" fmla="*/ 82550 h 111125"/>
                <a:gd name="connsiteX7" fmla="*/ 3175 w 73025"/>
                <a:gd name="connsiteY7" fmla="*/ 101600 h 111125"/>
                <a:gd name="connsiteX8" fmla="*/ 0 w 730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" h="111125">
                  <a:moveTo>
                    <a:pt x="73025" y="0"/>
                  </a:moveTo>
                  <a:cubicBezTo>
                    <a:pt x="67733" y="1058"/>
                    <a:pt x="62203" y="1280"/>
                    <a:pt x="57150" y="3175"/>
                  </a:cubicBezTo>
                  <a:cubicBezTo>
                    <a:pt x="43603" y="8255"/>
                    <a:pt x="50588" y="9737"/>
                    <a:pt x="41275" y="19050"/>
                  </a:cubicBezTo>
                  <a:cubicBezTo>
                    <a:pt x="38577" y="21748"/>
                    <a:pt x="34925" y="23283"/>
                    <a:pt x="31750" y="25400"/>
                  </a:cubicBezTo>
                  <a:lnTo>
                    <a:pt x="25400" y="44450"/>
                  </a:lnTo>
                  <a:cubicBezTo>
                    <a:pt x="24342" y="47625"/>
                    <a:pt x="24081" y="51190"/>
                    <a:pt x="22225" y="53975"/>
                  </a:cubicBezTo>
                  <a:cubicBezTo>
                    <a:pt x="12162" y="69069"/>
                    <a:pt x="17082" y="59880"/>
                    <a:pt x="9525" y="82550"/>
                  </a:cubicBezTo>
                  <a:lnTo>
                    <a:pt x="3175" y="101600"/>
                  </a:lnTo>
                  <a:lnTo>
                    <a:pt x="0" y="11112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олилиния: фигура 118">
              <a:extLst>
                <a:ext uri="{FF2B5EF4-FFF2-40B4-BE49-F238E27FC236}">
                  <a16:creationId xmlns:a16="http://schemas.microsoft.com/office/drawing/2014/main" id="{42AB5B3A-5EF3-42C7-959E-C56A12741925}"/>
                </a:ext>
              </a:extLst>
            </p:cNvPr>
            <p:cNvSpPr/>
            <p:nvPr/>
          </p:nvSpPr>
          <p:spPr>
            <a:xfrm>
              <a:off x="3082925" y="1587500"/>
              <a:ext cx="142875" cy="73025"/>
            </a:xfrm>
            <a:custGeom>
              <a:avLst/>
              <a:gdLst>
                <a:gd name="connsiteX0" fmla="*/ 0 w 142875"/>
                <a:gd name="connsiteY0" fmla="*/ 73025 h 73025"/>
                <a:gd name="connsiteX1" fmla="*/ 9525 w 142875"/>
                <a:gd name="connsiteY1" fmla="*/ 38100 h 73025"/>
                <a:gd name="connsiteX2" fmla="*/ 15875 w 142875"/>
                <a:gd name="connsiteY2" fmla="*/ 28575 h 73025"/>
                <a:gd name="connsiteX3" fmla="*/ 19050 w 142875"/>
                <a:gd name="connsiteY3" fmla="*/ 19050 h 73025"/>
                <a:gd name="connsiteX4" fmla="*/ 25400 w 142875"/>
                <a:gd name="connsiteY4" fmla="*/ 9525 h 73025"/>
                <a:gd name="connsiteX5" fmla="*/ 44450 w 142875"/>
                <a:gd name="connsiteY5" fmla="*/ 0 h 73025"/>
                <a:gd name="connsiteX6" fmla="*/ 117475 w 142875"/>
                <a:gd name="connsiteY6" fmla="*/ 3175 h 73025"/>
                <a:gd name="connsiteX7" fmla="*/ 133350 w 142875"/>
                <a:gd name="connsiteY7" fmla="*/ 19050 h 73025"/>
                <a:gd name="connsiteX8" fmla="*/ 142875 w 142875"/>
                <a:gd name="connsiteY8" fmla="*/ 222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73025">
                  <a:moveTo>
                    <a:pt x="0" y="73025"/>
                  </a:moveTo>
                  <a:cubicBezTo>
                    <a:pt x="1704" y="64505"/>
                    <a:pt x="4921" y="45006"/>
                    <a:pt x="9525" y="38100"/>
                  </a:cubicBezTo>
                  <a:cubicBezTo>
                    <a:pt x="11642" y="34925"/>
                    <a:pt x="14168" y="31988"/>
                    <a:pt x="15875" y="28575"/>
                  </a:cubicBezTo>
                  <a:cubicBezTo>
                    <a:pt x="17372" y="25582"/>
                    <a:pt x="17553" y="22043"/>
                    <a:pt x="19050" y="19050"/>
                  </a:cubicBezTo>
                  <a:cubicBezTo>
                    <a:pt x="20757" y="15637"/>
                    <a:pt x="22702" y="12223"/>
                    <a:pt x="25400" y="9525"/>
                  </a:cubicBezTo>
                  <a:cubicBezTo>
                    <a:pt x="31555" y="3370"/>
                    <a:pt x="36703" y="2582"/>
                    <a:pt x="44450" y="0"/>
                  </a:cubicBezTo>
                  <a:cubicBezTo>
                    <a:pt x="68792" y="1058"/>
                    <a:pt x="93271" y="382"/>
                    <a:pt x="117475" y="3175"/>
                  </a:cubicBezTo>
                  <a:cubicBezTo>
                    <a:pt x="128605" y="4459"/>
                    <a:pt x="126453" y="13532"/>
                    <a:pt x="133350" y="19050"/>
                  </a:cubicBezTo>
                  <a:cubicBezTo>
                    <a:pt x="135963" y="21141"/>
                    <a:pt x="142875" y="22225"/>
                    <a:pt x="142875" y="22225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: фигура 119">
              <a:extLst>
                <a:ext uri="{FF2B5EF4-FFF2-40B4-BE49-F238E27FC236}">
                  <a16:creationId xmlns:a16="http://schemas.microsoft.com/office/drawing/2014/main" id="{C6D0F08D-1BC4-4EB2-AC22-1C23990F3625}"/>
                </a:ext>
              </a:extLst>
            </p:cNvPr>
            <p:cNvSpPr/>
            <p:nvPr/>
          </p:nvSpPr>
          <p:spPr>
            <a:xfrm>
              <a:off x="2921000" y="2170130"/>
              <a:ext cx="47625" cy="138095"/>
            </a:xfrm>
            <a:custGeom>
              <a:avLst/>
              <a:gdLst>
                <a:gd name="connsiteX0" fmla="*/ 0 w 47625"/>
                <a:gd name="connsiteY0" fmla="*/ 138095 h 138095"/>
                <a:gd name="connsiteX1" fmla="*/ 3175 w 47625"/>
                <a:gd name="connsiteY1" fmla="*/ 52370 h 138095"/>
                <a:gd name="connsiteX2" fmla="*/ 6350 w 47625"/>
                <a:gd name="connsiteY2" fmla="*/ 42845 h 138095"/>
                <a:gd name="connsiteX3" fmla="*/ 19050 w 47625"/>
                <a:gd name="connsiteY3" fmla="*/ 23795 h 138095"/>
                <a:gd name="connsiteX4" fmla="*/ 22225 w 47625"/>
                <a:gd name="connsiteY4" fmla="*/ 14270 h 138095"/>
                <a:gd name="connsiteX5" fmla="*/ 47625 w 47625"/>
                <a:gd name="connsiteY5" fmla="*/ 1570 h 1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38095">
                  <a:moveTo>
                    <a:pt x="0" y="138095"/>
                  </a:moveTo>
                  <a:cubicBezTo>
                    <a:pt x="1058" y="109520"/>
                    <a:pt x="1273" y="80901"/>
                    <a:pt x="3175" y="52370"/>
                  </a:cubicBezTo>
                  <a:cubicBezTo>
                    <a:pt x="3398" y="49031"/>
                    <a:pt x="4725" y="45771"/>
                    <a:pt x="6350" y="42845"/>
                  </a:cubicBezTo>
                  <a:cubicBezTo>
                    <a:pt x="10056" y="36174"/>
                    <a:pt x="16637" y="31035"/>
                    <a:pt x="19050" y="23795"/>
                  </a:cubicBezTo>
                  <a:cubicBezTo>
                    <a:pt x="20108" y="20620"/>
                    <a:pt x="19502" y="16215"/>
                    <a:pt x="22225" y="14270"/>
                  </a:cubicBezTo>
                  <a:cubicBezTo>
                    <a:pt x="73301" y="-22213"/>
                    <a:pt x="23489" y="25706"/>
                    <a:pt x="47625" y="157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3386E5EF-D4D8-4208-9D5F-3AEB561601CC}"/>
              </a:ext>
            </a:extLst>
          </p:cNvPr>
          <p:cNvGrpSpPr>
            <a:grpSpLocks noChangeAspect="1"/>
          </p:cNvGrpSpPr>
          <p:nvPr/>
        </p:nvGrpSpPr>
        <p:grpSpPr>
          <a:xfrm>
            <a:off x="5677877" y="2121099"/>
            <a:ext cx="1927646" cy="1927646"/>
            <a:chOff x="1181553" y="904421"/>
            <a:chExt cx="3951514" cy="3951514"/>
          </a:xfrm>
        </p:grpSpPr>
        <p:pic>
          <p:nvPicPr>
            <p:cNvPr id="122" name="Picture 10">
              <a:extLst>
                <a:ext uri="{FF2B5EF4-FFF2-40B4-BE49-F238E27FC236}">
                  <a16:creationId xmlns:a16="http://schemas.microsoft.com/office/drawing/2014/main" id="{8B1C09DB-1158-41E5-A427-6D5B5C45B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553" y="904421"/>
              <a:ext cx="3951514" cy="395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Полилиния: фигура 122">
              <a:extLst>
                <a:ext uri="{FF2B5EF4-FFF2-40B4-BE49-F238E27FC236}">
                  <a16:creationId xmlns:a16="http://schemas.microsoft.com/office/drawing/2014/main" id="{DE59F576-F3B2-4F36-8216-B9CCC2B7F0F1}"/>
                </a:ext>
              </a:extLst>
            </p:cNvPr>
            <p:cNvSpPr/>
            <p:nvPr/>
          </p:nvSpPr>
          <p:spPr>
            <a:xfrm>
              <a:off x="2825750" y="1574800"/>
              <a:ext cx="266700" cy="676275"/>
            </a:xfrm>
            <a:custGeom>
              <a:avLst/>
              <a:gdLst>
                <a:gd name="connsiteX0" fmla="*/ 0 w 266700"/>
                <a:gd name="connsiteY0" fmla="*/ 676275 h 676275"/>
                <a:gd name="connsiteX1" fmla="*/ 3175 w 266700"/>
                <a:gd name="connsiteY1" fmla="*/ 641350 h 676275"/>
                <a:gd name="connsiteX2" fmla="*/ 6350 w 266700"/>
                <a:gd name="connsiteY2" fmla="*/ 631825 h 676275"/>
                <a:gd name="connsiteX3" fmla="*/ 9525 w 266700"/>
                <a:gd name="connsiteY3" fmla="*/ 612775 h 676275"/>
                <a:gd name="connsiteX4" fmla="*/ 15875 w 266700"/>
                <a:gd name="connsiteY4" fmla="*/ 587375 h 676275"/>
                <a:gd name="connsiteX5" fmla="*/ 25400 w 266700"/>
                <a:gd name="connsiteY5" fmla="*/ 549275 h 676275"/>
                <a:gd name="connsiteX6" fmla="*/ 28575 w 266700"/>
                <a:gd name="connsiteY6" fmla="*/ 533400 h 676275"/>
                <a:gd name="connsiteX7" fmla="*/ 41275 w 266700"/>
                <a:gd name="connsiteY7" fmla="*/ 504825 h 676275"/>
                <a:gd name="connsiteX8" fmla="*/ 53975 w 266700"/>
                <a:gd name="connsiteY8" fmla="*/ 476250 h 676275"/>
                <a:gd name="connsiteX9" fmla="*/ 57150 w 266700"/>
                <a:gd name="connsiteY9" fmla="*/ 450850 h 676275"/>
                <a:gd name="connsiteX10" fmla="*/ 63500 w 266700"/>
                <a:gd name="connsiteY10" fmla="*/ 425450 h 676275"/>
                <a:gd name="connsiteX11" fmla="*/ 66675 w 266700"/>
                <a:gd name="connsiteY11" fmla="*/ 400050 h 676275"/>
                <a:gd name="connsiteX12" fmla="*/ 73025 w 266700"/>
                <a:gd name="connsiteY12" fmla="*/ 374650 h 676275"/>
                <a:gd name="connsiteX13" fmla="*/ 76200 w 266700"/>
                <a:gd name="connsiteY13" fmla="*/ 349250 h 676275"/>
                <a:gd name="connsiteX14" fmla="*/ 85725 w 266700"/>
                <a:gd name="connsiteY14" fmla="*/ 327025 h 676275"/>
                <a:gd name="connsiteX15" fmla="*/ 88900 w 266700"/>
                <a:gd name="connsiteY15" fmla="*/ 314325 h 676275"/>
                <a:gd name="connsiteX16" fmla="*/ 107950 w 266700"/>
                <a:gd name="connsiteY16" fmla="*/ 279400 h 676275"/>
                <a:gd name="connsiteX17" fmla="*/ 114300 w 266700"/>
                <a:gd name="connsiteY17" fmla="*/ 257175 h 676275"/>
                <a:gd name="connsiteX18" fmla="*/ 130175 w 266700"/>
                <a:gd name="connsiteY18" fmla="*/ 231775 h 676275"/>
                <a:gd name="connsiteX19" fmla="*/ 133350 w 266700"/>
                <a:gd name="connsiteY19" fmla="*/ 219075 h 676275"/>
                <a:gd name="connsiteX20" fmla="*/ 139700 w 266700"/>
                <a:gd name="connsiteY20" fmla="*/ 209550 h 676275"/>
                <a:gd name="connsiteX21" fmla="*/ 142875 w 266700"/>
                <a:gd name="connsiteY21" fmla="*/ 200025 h 676275"/>
                <a:gd name="connsiteX22" fmla="*/ 158750 w 266700"/>
                <a:gd name="connsiteY22" fmla="*/ 180975 h 676275"/>
                <a:gd name="connsiteX23" fmla="*/ 161925 w 266700"/>
                <a:gd name="connsiteY23" fmla="*/ 168275 h 676275"/>
                <a:gd name="connsiteX24" fmla="*/ 168275 w 266700"/>
                <a:gd name="connsiteY24" fmla="*/ 158750 h 676275"/>
                <a:gd name="connsiteX25" fmla="*/ 174625 w 266700"/>
                <a:gd name="connsiteY25" fmla="*/ 146050 h 676275"/>
                <a:gd name="connsiteX26" fmla="*/ 180975 w 266700"/>
                <a:gd name="connsiteY26" fmla="*/ 136525 h 676275"/>
                <a:gd name="connsiteX27" fmla="*/ 184150 w 266700"/>
                <a:gd name="connsiteY27" fmla="*/ 127000 h 676275"/>
                <a:gd name="connsiteX28" fmla="*/ 193675 w 266700"/>
                <a:gd name="connsiteY28" fmla="*/ 114300 h 676275"/>
                <a:gd name="connsiteX29" fmla="*/ 206375 w 266700"/>
                <a:gd name="connsiteY29" fmla="*/ 95250 h 676275"/>
                <a:gd name="connsiteX30" fmla="*/ 219075 w 266700"/>
                <a:gd name="connsiteY30" fmla="*/ 69850 h 676275"/>
                <a:gd name="connsiteX31" fmla="*/ 222250 w 266700"/>
                <a:gd name="connsiteY31" fmla="*/ 60325 h 676275"/>
                <a:gd name="connsiteX32" fmla="*/ 231775 w 266700"/>
                <a:gd name="connsiteY32" fmla="*/ 50800 h 676275"/>
                <a:gd name="connsiteX33" fmla="*/ 244475 w 266700"/>
                <a:gd name="connsiteY33" fmla="*/ 28575 h 676275"/>
                <a:gd name="connsiteX34" fmla="*/ 254000 w 266700"/>
                <a:gd name="connsiteY34" fmla="*/ 22225 h 676275"/>
                <a:gd name="connsiteX35" fmla="*/ 257175 w 266700"/>
                <a:gd name="connsiteY35" fmla="*/ 12700 h 676275"/>
                <a:gd name="connsiteX36" fmla="*/ 266700 w 266700"/>
                <a:gd name="connsiteY36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6700" h="676275">
                  <a:moveTo>
                    <a:pt x="0" y="676275"/>
                  </a:moveTo>
                  <a:cubicBezTo>
                    <a:pt x="1058" y="664633"/>
                    <a:pt x="1522" y="652922"/>
                    <a:pt x="3175" y="641350"/>
                  </a:cubicBezTo>
                  <a:cubicBezTo>
                    <a:pt x="3648" y="638037"/>
                    <a:pt x="5624" y="635092"/>
                    <a:pt x="6350" y="631825"/>
                  </a:cubicBezTo>
                  <a:cubicBezTo>
                    <a:pt x="7747" y="625541"/>
                    <a:pt x="8176" y="619070"/>
                    <a:pt x="9525" y="612775"/>
                  </a:cubicBezTo>
                  <a:cubicBezTo>
                    <a:pt x="11354" y="604241"/>
                    <a:pt x="13758" y="595842"/>
                    <a:pt x="15875" y="587375"/>
                  </a:cubicBezTo>
                  <a:cubicBezTo>
                    <a:pt x="19050" y="574675"/>
                    <a:pt x="22833" y="562112"/>
                    <a:pt x="25400" y="549275"/>
                  </a:cubicBezTo>
                  <a:cubicBezTo>
                    <a:pt x="26458" y="543983"/>
                    <a:pt x="27024" y="538569"/>
                    <a:pt x="28575" y="533400"/>
                  </a:cubicBezTo>
                  <a:cubicBezTo>
                    <a:pt x="32919" y="518920"/>
                    <a:pt x="35502" y="517814"/>
                    <a:pt x="41275" y="504825"/>
                  </a:cubicBezTo>
                  <a:cubicBezTo>
                    <a:pt x="57491" y="468340"/>
                    <a:pt x="38343" y="507514"/>
                    <a:pt x="53975" y="476250"/>
                  </a:cubicBezTo>
                  <a:cubicBezTo>
                    <a:pt x="55033" y="467783"/>
                    <a:pt x="55578" y="459236"/>
                    <a:pt x="57150" y="450850"/>
                  </a:cubicBezTo>
                  <a:cubicBezTo>
                    <a:pt x="58758" y="442272"/>
                    <a:pt x="62418" y="434110"/>
                    <a:pt x="63500" y="425450"/>
                  </a:cubicBezTo>
                  <a:cubicBezTo>
                    <a:pt x="64558" y="416983"/>
                    <a:pt x="65103" y="408436"/>
                    <a:pt x="66675" y="400050"/>
                  </a:cubicBezTo>
                  <a:cubicBezTo>
                    <a:pt x="68283" y="391472"/>
                    <a:pt x="71943" y="383310"/>
                    <a:pt x="73025" y="374650"/>
                  </a:cubicBezTo>
                  <a:cubicBezTo>
                    <a:pt x="74083" y="366183"/>
                    <a:pt x="74674" y="357645"/>
                    <a:pt x="76200" y="349250"/>
                  </a:cubicBezTo>
                  <a:cubicBezTo>
                    <a:pt x="78055" y="339047"/>
                    <a:pt x="81862" y="337328"/>
                    <a:pt x="85725" y="327025"/>
                  </a:cubicBezTo>
                  <a:cubicBezTo>
                    <a:pt x="87257" y="322939"/>
                    <a:pt x="87222" y="318353"/>
                    <a:pt x="88900" y="314325"/>
                  </a:cubicBezTo>
                  <a:cubicBezTo>
                    <a:pt x="96904" y="295116"/>
                    <a:pt x="98930" y="292930"/>
                    <a:pt x="107950" y="279400"/>
                  </a:cubicBezTo>
                  <a:cubicBezTo>
                    <a:pt x="108637" y="276651"/>
                    <a:pt x="112276" y="260718"/>
                    <a:pt x="114300" y="257175"/>
                  </a:cubicBezTo>
                  <a:cubicBezTo>
                    <a:pt x="125198" y="238104"/>
                    <a:pt x="122771" y="251520"/>
                    <a:pt x="130175" y="231775"/>
                  </a:cubicBezTo>
                  <a:cubicBezTo>
                    <a:pt x="131707" y="227689"/>
                    <a:pt x="131631" y="223086"/>
                    <a:pt x="133350" y="219075"/>
                  </a:cubicBezTo>
                  <a:cubicBezTo>
                    <a:pt x="134853" y="215568"/>
                    <a:pt x="137993" y="212963"/>
                    <a:pt x="139700" y="209550"/>
                  </a:cubicBezTo>
                  <a:cubicBezTo>
                    <a:pt x="141197" y="206557"/>
                    <a:pt x="141378" y="203018"/>
                    <a:pt x="142875" y="200025"/>
                  </a:cubicBezTo>
                  <a:cubicBezTo>
                    <a:pt x="147295" y="191184"/>
                    <a:pt x="151728" y="187997"/>
                    <a:pt x="158750" y="180975"/>
                  </a:cubicBezTo>
                  <a:cubicBezTo>
                    <a:pt x="159808" y="176742"/>
                    <a:pt x="160206" y="172286"/>
                    <a:pt x="161925" y="168275"/>
                  </a:cubicBezTo>
                  <a:cubicBezTo>
                    <a:pt x="163428" y="164768"/>
                    <a:pt x="166382" y="162063"/>
                    <a:pt x="168275" y="158750"/>
                  </a:cubicBezTo>
                  <a:cubicBezTo>
                    <a:pt x="170623" y="154641"/>
                    <a:pt x="172277" y="150159"/>
                    <a:pt x="174625" y="146050"/>
                  </a:cubicBezTo>
                  <a:cubicBezTo>
                    <a:pt x="176518" y="142737"/>
                    <a:pt x="179268" y="139938"/>
                    <a:pt x="180975" y="136525"/>
                  </a:cubicBezTo>
                  <a:cubicBezTo>
                    <a:pt x="182472" y="133532"/>
                    <a:pt x="182490" y="129906"/>
                    <a:pt x="184150" y="127000"/>
                  </a:cubicBezTo>
                  <a:cubicBezTo>
                    <a:pt x="186775" y="122406"/>
                    <a:pt x="190640" y="118635"/>
                    <a:pt x="193675" y="114300"/>
                  </a:cubicBezTo>
                  <a:cubicBezTo>
                    <a:pt x="198052" y="108048"/>
                    <a:pt x="206375" y="95250"/>
                    <a:pt x="206375" y="95250"/>
                  </a:cubicBezTo>
                  <a:cubicBezTo>
                    <a:pt x="212688" y="69999"/>
                    <a:pt x="204683" y="95036"/>
                    <a:pt x="219075" y="69850"/>
                  </a:cubicBezTo>
                  <a:cubicBezTo>
                    <a:pt x="220735" y="66944"/>
                    <a:pt x="220394" y="63110"/>
                    <a:pt x="222250" y="60325"/>
                  </a:cubicBezTo>
                  <a:cubicBezTo>
                    <a:pt x="224741" y="56589"/>
                    <a:pt x="229165" y="54454"/>
                    <a:pt x="231775" y="50800"/>
                  </a:cubicBezTo>
                  <a:cubicBezTo>
                    <a:pt x="238001" y="42084"/>
                    <a:pt x="236976" y="36074"/>
                    <a:pt x="244475" y="28575"/>
                  </a:cubicBezTo>
                  <a:cubicBezTo>
                    <a:pt x="247173" y="25877"/>
                    <a:pt x="250825" y="24342"/>
                    <a:pt x="254000" y="22225"/>
                  </a:cubicBezTo>
                  <a:cubicBezTo>
                    <a:pt x="255058" y="19050"/>
                    <a:pt x="255678" y="15693"/>
                    <a:pt x="257175" y="12700"/>
                  </a:cubicBezTo>
                  <a:cubicBezTo>
                    <a:pt x="260765" y="5520"/>
                    <a:pt x="262235" y="4465"/>
                    <a:pt x="266700" y="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id="{101DC41A-1426-401F-B1D6-97D565C52574}"/>
                </a:ext>
              </a:extLst>
            </p:cNvPr>
            <p:cNvSpPr/>
            <p:nvPr/>
          </p:nvSpPr>
          <p:spPr>
            <a:xfrm>
              <a:off x="2901950" y="1920875"/>
              <a:ext cx="66675" cy="19050"/>
            </a:xfrm>
            <a:custGeom>
              <a:avLst/>
              <a:gdLst>
                <a:gd name="connsiteX0" fmla="*/ 0 w 66675"/>
                <a:gd name="connsiteY0" fmla="*/ 0 h 19050"/>
                <a:gd name="connsiteX1" fmla="*/ 34925 w 66675"/>
                <a:gd name="connsiteY1" fmla="*/ 12700 h 19050"/>
                <a:gd name="connsiteX2" fmla="*/ 44450 w 66675"/>
                <a:gd name="connsiteY2" fmla="*/ 15875 h 19050"/>
                <a:gd name="connsiteX3" fmla="*/ 53975 w 66675"/>
                <a:gd name="connsiteY3" fmla="*/ 19050 h 19050"/>
                <a:gd name="connsiteX4" fmla="*/ 66675 w 66675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9050">
                  <a:moveTo>
                    <a:pt x="0" y="0"/>
                  </a:moveTo>
                  <a:cubicBezTo>
                    <a:pt x="22090" y="8836"/>
                    <a:pt x="10468" y="4548"/>
                    <a:pt x="34925" y="12700"/>
                  </a:cubicBezTo>
                  <a:lnTo>
                    <a:pt x="44450" y="15875"/>
                  </a:lnTo>
                  <a:cubicBezTo>
                    <a:pt x="47625" y="16933"/>
                    <a:pt x="50628" y="19050"/>
                    <a:pt x="53975" y="19050"/>
                  </a:cubicBezTo>
                  <a:lnTo>
                    <a:pt x="66675" y="1905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: фигура 124">
              <a:extLst>
                <a:ext uri="{FF2B5EF4-FFF2-40B4-BE49-F238E27FC236}">
                  <a16:creationId xmlns:a16="http://schemas.microsoft.com/office/drawing/2014/main" id="{4DC3C7E4-52E8-416E-8CB4-EEE79F0D254F}"/>
                </a:ext>
              </a:extLst>
            </p:cNvPr>
            <p:cNvSpPr/>
            <p:nvPr/>
          </p:nvSpPr>
          <p:spPr>
            <a:xfrm>
              <a:off x="2825750" y="2254249"/>
              <a:ext cx="92075" cy="12701"/>
            </a:xfrm>
            <a:custGeom>
              <a:avLst/>
              <a:gdLst>
                <a:gd name="connsiteX0" fmla="*/ 0 w 92075"/>
                <a:gd name="connsiteY0" fmla="*/ 12701 h 12701"/>
                <a:gd name="connsiteX1" fmla="*/ 47625 w 92075"/>
                <a:gd name="connsiteY1" fmla="*/ 6351 h 12701"/>
                <a:gd name="connsiteX2" fmla="*/ 66675 w 92075"/>
                <a:gd name="connsiteY2" fmla="*/ 3176 h 12701"/>
                <a:gd name="connsiteX3" fmla="*/ 92075 w 92075"/>
                <a:gd name="connsiteY3" fmla="*/ 1 h 1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075" h="12701">
                  <a:moveTo>
                    <a:pt x="0" y="12701"/>
                  </a:moveTo>
                  <a:cubicBezTo>
                    <a:pt x="19503" y="10263"/>
                    <a:pt x="28638" y="9272"/>
                    <a:pt x="47625" y="6351"/>
                  </a:cubicBezTo>
                  <a:cubicBezTo>
                    <a:pt x="53988" y="5372"/>
                    <a:pt x="60312" y="4155"/>
                    <a:pt x="66675" y="3176"/>
                  </a:cubicBezTo>
                  <a:cubicBezTo>
                    <a:pt x="88285" y="-149"/>
                    <a:pt x="81652" y="1"/>
                    <a:pt x="92075" y="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олилиния: фигура 125">
              <a:extLst>
                <a:ext uri="{FF2B5EF4-FFF2-40B4-BE49-F238E27FC236}">
                  <a16:creationId xmlns:a16="http://schemas.microsoft.com/office/drawing/2014/main" id="{C2BAF3EE-B251-49B9-AA99-E6C771275CA5}"/>
                </a:ext>
              </a:extLst>
            </p:cNvPr>
            <p:cNvSpPr/>
            <p:nvPr/>
          </p:nvSpPr>
          <p:spPr>
            <a:xfrm>
              <a:off x="2965450" y="1854200"/>
              <a:ext cx="73025" cy="111125"/>
            </a:xfrm>
            <a:custGeom>
              <a:avLst/>
              <a:gdLst>
                <a:gd name="connsiteX0" fmla="*/ 73025 w 73025"/>
                <a:gd name="connsiteY0" fmla="*/ 0 h 111125"/>
                <a:gd name="connsiteX1" fmla="*/ 57150 w 73025"/>
                <a:gd name="connsiteY1" fmla="*/ 3175 h 111125"/>
                <a:gd name="connsiteX2" fmla="*/ 41275 w 73025"/>
                <a:gd name="connsiteY2" fmla="*/ 19050 h 111125"/>
                <a:gd name="connsiteX3" fmla="*/ 31750 w 73025"/>
                <a:gd name="connsiteY3" fmla="*/ 25400 h 111125"/>
                <a:gd name="connsiteX4" fmla="*/ 25400 w 73025"/>
                <a:gd name="connsiteY4" fmla="*/ 44450 h 111125"/>
                <a:gd name="connsiteX5" fmla="*/ 22225 w 73025"/>
                <a:gd name="connsiteY5" fmla="*/ 53975 h 111125"/>
                <a:gd name="connsiteX6" fmla="*/ 9525 w 73025"/>
                <a:gd name="connsiteY6" fmla="*/ 82550 h 111125"/>
                <a:gd name="connsiteX7" fmla="*/ 3175 w 73025"/>
                <a:gd name="connsiteY7" fmla="*/ 101600 h 111125"/>
                <a:gd name="connsiteX8" fmla="*/ 0 w 73025"/>
                <a:gd name="connsiteY8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25" h="111125">
                  <a:moveTo>
                    <a:pt x="73025" y="0"/>
                  </a:moveTo>
                  <a:cubicBezTo>
                    <a:pt x="67733" y="1058"/>
                    <a:pt x="62203" y="1280"/>
                    <a:pt x="57150" y="3175"/>
                  </a:cubicBezTo>
                  <a:cubicBezTo>
                    <a:pt x="43603" y="8255"/>
                    <a:pt x="50588" y="9737"/>
                    <a:pt x="41275" y="19050"/>
                  </a:cubicBezTo>
                  <a:cubicBezTo>
                    <a:pt x="38577" y="21748"/>
                    <a:pt x="34925" y="23283"/>
                    <a:pt x="31750" y="25400"/>
                  </a:cubicBezTo>
                  <a:lnTo>
                    <a:pt x="25400" y="44450"/>
                  </a:lnTo>
                  <a:cubicBezTo>
                    <a:pt x="24342" y="47625"/>
                    <a:pt x="24081" y="51190"/>
                    <a:pt x="22225" y="53975"/>
                  </a:cubicBezTo>
                  <a:cubicBezTo>
                    <a:pt x="12162" y="69069"/>
                    <a:pt x="17082" y="59880"/>
                    <a:pt x="9525" y="82550"/>
                  </a:cubicBezTo>
                  <a:lnTo>
                    <a:pt x="3175" y="101600"/>
                  </a:lnTo>
                  <a:lnTo>
                    <a:pt x="0" y="11112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олилиния: фигура 126">
              <a:extLst>
                <a:ext uri="{FF2B5EF4-FFF2-40B4-BE49-F238E27FC236}">
                  <a16:creationId xmlns:a16="http://schemas.microsoft.com/office/drawing/2014/main" id="{D001F855-F3F3-4239-9AB8-439E1194D788}"/>
                </a:ext>
              </a:extLst>
            </p:cNvPr>
            <p:cNvSpPr/>
            <p:nvPr/>
          </p:nvSpPr>
          <p:spPr>
            <a:xfrm>
              <a:off x="3082925" y="1587500"/>
              <a:ext cx="142875" cy="73025"/>
            </a:xfrm>
            <a:custGeom>
              <a:avLst/>
              <a:gdLst>
                <a:gd name="connsiteX0" fmla="*/ 0 w 142875"/>
                <a:gd name="connsiteY0" fmla="*/ 73025 h 73025"/>
                <a:gd name="connsiteX1" fmla="*/ 9525 w 142875"/>
                <a:gd name="connsiteY1" fmla="*/ 38100 h 73025"/>
                <a:gd name="connsiteX2" fmla="*/ 15875 w 142875"/>
                <a:gd name="connsiteY2" fmla="*/ 28575 h 73025"/>
                <a:gd name="connsiteX3" fmla="*/ 19050 w 142875"/>
                <a:gd name="connsiteY3" fmla="*/ 19050 h 73025"/>
                <a:gd name="connsiteX4" fmla="*/ 25400 w 142875"/>
                <a:gd name="connsiteY4" fmla="*/ 9525 h 73025"/>
                <a:gd name="connsiteX5" fmla="*/ 44450 w 142875"/>
                <a:gd name="connsiteY5" fmla="*/ 0 h 73025"/>
                <a:gd name="connsiteX6" fmla="*/ 117475 w 142875"/>
                <a:gd name="connsiteY6" fmla="*/ 3175 h 73025"/>
                <a:gd name="connsiteX7" fmla="*/ 133350 w 142875"/>
                <a:gd name="connsiteY7" fmla="*/ 19050 h 73025"/>
                <a:gd name="connsiteX8" fmla="*/ 142875 w 142875"/>
                <a:gd name="connsiteY8" fmla="*/ 22225 h 7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73025">
                  <a:moveTo>
                    <a:pt x="0" y="73025"/>
                  </a:moveTo>
                  <a:cubicBezTo>
                    <a:pt x="1704" y="64505"/>
                    <a:pt x="4921" y="45006"/>
                    <a:pt x="9525" y="38100"/>
                  </a:cubicBezTo>
                  <a:cubicBezTo>
                    <a:pt x="11642" y="34925"/>
                    <a:pt x="14168" y="31988"/>
                    <a:pt x="15875" y="28575"/>
                  </a:cubicBezTo>
                  <a:cubicBezTo>
                    <a:pt x="17372" y="25582"/>
                    <a:pt x="17553" y="22043"/>
                    <a:pt x="19050" y="19050"/>
                  </a:cubicBezTo>
                  <a:cubicBezTo>
                    <a:pt x="20757" y="15637"/>
                    <a:pt x="22702" y="12223"/>
                    <a:pt x="25400" y="9525"/>
                  </a:cubicBezTo>
                  <a:cubicBezTo>
                    <a:pt x="31555" y="3370"/>
                    <a:pt x="36703" y="2582"/>
                    <a:pt x="44450" y="0"/>
                  </a:cubicBezTo>
                  <a:cubicBezTo>
                    <a:pt x="68792" y="1058"/>
                    <a:pt x="93271" y="382"/>
                    <a:pt x="117475" y="3175"/>
                  </a:cubicBezTo>
                  <a:cubicBezTo>
                    <a:pt x="128605" y="4459"/>
                    <a:pt x="126453" y="13532"/>
                    <a:pt x="133350" y="19050"/>
                  </a:cubicBezTo>
                  <a:cubicBezTo>
                    <a:pt x="135963" y="21141"/>
                    <a:pt x="142875" y="22225"/>
                    <a:pt x="142875" y="22225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Полилиния: фигура 127">
              <a:extLst>
                <a:ext uri="{FF2B5EF4-FFF2-40B4-BE49-F238E27FC236}">
                  <a16:creationId xmlns:a16="http://schemas.microsoft.com/office/drawing/2014/main" id="{53ECDD0E-458A-4788-A5FE-A061800638CE}"/>
                </a:ext>
              </a:extLst>
            </p:cNvPr>
            <p:cNvSpPr/>
            <p:nvPr/>
          </p:nvSpPr>
          <p:spPr>
            <a:xfrm>
              <a:off x="2921000" y="2170130"/>
              <a:ext cx="47625" cy="138095"/>
            </a:xfrm>
            <a:custGeom>
              <a:avLst/>
              <a:gdLst>
                <a:gd name="connsiteX0" fmla="*/ 0 w 47625"/>
                <a:gd name="connsiteY0" fmla="*/ 138095 h 138095"/>
                <a:gd name="connsiteX1" fmla="*/ 3175 w 47625"/>
                <a:gd name="connsiteY1" fmla="*/ 52370 h 138095"/>
                <a:gd name="connsiteX2" fmla="*/ 6350 w 47625"/>
                <a:gd name="connsiteY2" fmla="*/ 42845 h 138095"/>
                <a:gd name="connsiteX3" fmla="*/ 19050 w 47625"/>
                <a:gd name="connsiteY3" fmla="*/ 23795 h 138095"/>
                <a:gd name="connsiteX4" fmla="*/ 22225 w 47625"/>
                <a:gd name="connsiteY4" fmla="*/ 14270 h 138095"/>
                <a:gd name="connsiteX5" fmla="*/ 47625 w 47625"/>
                <a:gd name="connsiteY5" fmla="*/ 1570 h 1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38095">
                  <a:moveTo>
                    <a:pt x="0" y="138095"/>
                  </a:moveTo>
                  <a:cubicBezTo>
                    <a:pt x="1058" y="109520"/>
                    <a:pt x="1273" y="80901"/>
                    <a:pt x="3175" y="52370"/>
                  </a:cubicBezTo>
                  <a:cubicBezTo>
                    <a:pt x="3398" y="49031"/>
                    <a:pt x="4725" y="45771"/>
                    <a:pt x="6350" y="42845"/>
                  </a:cubicBezTo>
                  <a:cubicBezTo>
                    <a:pt x="10056" y="36174"/>
                    <a:pt x="16637" y="31035"/>
                    <a:pt x="19050" y="23795"/>
                  </a:cubicBezTo>
                  <a:cubicBezTo>
                    <a:pt x="20108" y="20620"/>
                    <a:pt x="19502" y="16215"/>
                    <a:pt x="22225" y="14270"/>
                  </a:cubicBezTo>
                  <a:cubicBezTo>
                    <a:pt x="73301" y="-22213"/>
                    <a:pt x="23489" y="25706"/>
                    <a:pt x="47625" y="1570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0" name="Picture 20">
            <a:extLst>
              <a:ext uri="{FF2B5EF4-FFF2-40B4-BE49-F238E27FC236}">
                <a16:creationId xmlns:a16="http://schemas.microsoft.com/office/drawing/2014/main" id="{7F58CFFB-C813-4CC9-890B-FBDCD1C7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61" y="3491276"/>
            <a:ext cx="764384" cy="11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6">
            <a:extLst>
              <a:ext uri="{FF2B5EF4-FFF2-40B4-BE49-F238E27FC236}">
                <a16:creationId xmlns:a16="http://schemas.microsoft.com/office/drawing/2014/main" id="{1C0EDDD3-69E2-49E7-AE36-DC6F0FB2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7750" y1="36750" x2="37375" y2="56375"/>
                        <a14:foregroundMark x1="59250" y1="39000" x2="62250" y2="64750"/>
                        <a14:foregroundMark x1="53625" y1="37875" x2="32500" y2="66625"/>
                        <a14:foregroundMark x1="60000" y1="37500" x2="68375" y2="44000"/>
                        <a14:foregroundMark x1="39250" y1="40125" x2="31750" y2="37875"/>
                        <a14:foregroundMark x1="62375" y1="39750" x2="67625" y2="39250"/>
                        <a14:foregroundMark x1="4250" y1="76125" x2="97500" y2="84000"/>
                        <a14:foregroundMark x1="8875" y1="79000" x2="40500" y2="91375"/>
                        <a14:foregroundMark x1="39500" y1="90625" x2="78000" y2="84000"/>
                        <a14:foregroundMark x1="84250" y1="81125" x2="94000" y2="78125"/>
                        <a14:foregroundMark x1="93000" y1="74000" x2="98250" y2="7975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04" y="2188677"/>
            <a:ext cx="1068567" cy="106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8">
            <a:extLst>
              <a:ext uri="{FF2B5EF4-FFF2-40B4-BE49-F238E27FC236}">
                <a16:creationId xmlns:a16="http://schemas.microsoft.com/office/drawing/2014/main" id="{769C0846-DAAB-4E4C-9F10-7532E3D4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26" y="4326085"/>
            <a:ext cx="1224166" cy="122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D3139FA2-215F-443D-9893-6E5D4B8E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52" y="4614748"/>
            <a:ext cx="917582" cy="15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C8FB6E70-7D74-4A35-B4D6-626AC51F7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69" y="3097527"/>
            <a:ext cx="769320" cy="135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C229EB35-7BE0-44B3-9D00-218099B6A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5333" y1="5500" x2="25222" y2="16000"/>
                        <a14:foregroundMark x1="9667" y1="5500" x2="153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187">
            <a:off x="7348346" y="4382477"/>
            <a:ext cx="1524735" cy="10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11148F7-4A9A-4050-867E-5A9A41BE96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83" y="327768"/>
            <a:ext cx="598134" cy="520767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EB72F94-1D23-4D95-86BA-0E5A27C36B34}"/>
              </a:ext>
            </a:extLst>
          </p:cNvPr>
          <p:cNvGrpSpPr/>
          <p:nvPr/>
        </p:nvGrpSpPr>
        <p:grpSpPr>
          <a:xfrm>
            <a:off x="7782570" y="2775670"/>
            <a:ext cx="1250188" cy="1216627"/>
            <a:chOff x="6970840" y="4242741"/>
            <a:chExt cx="910233" cy="889117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95509FAF-3DB9-4354-A74B-6B58CE3B1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2320" r="99512">
                          <a14:foregroundMark x1="29060" y1="40875" x2="36264" y2="78875"/>
                          <a14:foregroundMark x1="38828" y1="52500" x2="28571" y2="75625"/>
                          <a14:foregroundMark x1="24908" y1="55125" x2="33700" y2="71500"/>
                          <a14:foregroundMark x1="42491" y1="54625" x2="43468" y2="76250"/>
                          <a14:foregroundMark x1="40904" y1="55125" x2="40415" y2="74125"/>
                          <a14:foregroundMark x1="34676" y1="65125" x2="40415" y2="68250"/>
                          <a14:foregroundMark x1="26007" y1="54125" x2="36752" y2="69875"/>
                          <a14:foregroundMark x1="29060" y1="51500" x2="26007" y2="70875"/>
                          <a14:foregroundMark x1="26007" y1="53500" x2="26496" y2="65625"/>
                          <a14:foregroundMark x1="21978" y1="60500" x2="45543" y2="77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40" y="4242741"/>
              <a:ext cx="910233" cy="88911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A9FD4B-5459-4F29-8B1B-68D9BB6CC901}"/>
                </a:ext>
              </a:extLst>
            </p:cNvPr>
            <p:cNvSpPr txBox="1"/>
            <p:nvPr/>
          </p:nvSpPr>
          <p:spPr>
            <a:xfrm rot="455997">
              <a:off x="7096937" y="4495006"/>
              <a:ext cx="752948" cy="14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/>
                <a:t>Молоко</a:t>
              </a:r>
            </a:p>
          </p:txBody>
        </p:sp>
      </p:grpSp>
      <p:pic>
        <p:nvPicPr>
          <p:cNvPr id="1058" name="Picture 34">
            <a:extLst>
              <a:ext uri="{FF2B5EF4-FFF2-40B4-BE49-F238E27FC236}">
                <a16:creationId xmlns:a16="http://schemas.microsoft.com/office/drawing/2014/main" id="{B6A63951-DA92-4C4F-B5E2-61680A2A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1111" y1="27000" x2="111" y2="3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820">
            <a:off x="6185076" y="2329636"/>
            <a:ext cx="1105682" cy="11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C624107-E0E6-4030-A54F-0F850364A3FF}"/>
              </a:ext>
            </a:extLst>
          </p:cNvPr>
          <p:cNvGrpSpPr/>
          <p:nvPr/>
        </p:nvGrpSpPr>
        <p:grpSpPr>
          <a:xfrm>
            <a:off x="2176910" y="73747"/>
            <a:ext cx="8023628" cy="1084581"/>
            <a:chOff x="2036129" y="74745"/>
            <a:chExt cx="8023628" cy="1084581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701AE48D-D412-4B26-976F-BCA8217AE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D2D0D1">
                    <a:alpha val="85098"/>
                  </a:srgbClr>
                </a:clrFrom>
                <a:clrTo>
                  <a:srgbClr val="D2D0D1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129" y="74745"/>
              <a:ext cx="8023628" cy="108458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5543EB-98CB-426E-83AA-69863A1C6721}"/>
                </a:ext>
              </a:extLst>
            </p:cNvPr>
            <p:cNvSpPr txBox="1"/>
            <p:nvPr/>
          </p:nvSpPr>
          <p:spPr>
            <a:xfrm>
              <a:off x="2407386" y="206469"/>
              <a:ext cx="7241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Мила уснула. Ей приснилось, что она гуляет в лесу и видит ландыши. Эти ландыши необычные, за ними что-то спряталось. Давай узнаем что. Говори: «За ландышем спрятался</a:t>
              </a:r>
              <a:r>
                <a:rPr lang="en-US" sz="1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/</a:t>
              </a:r>
              <a:r>
                <a:rPr lang="ru-RU" sz="1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спряталось</a:t>
              </a:r>
              <a:r>
                <a:rPr lang="en-US" sz="1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/</a:t>
              </a:r>
              <a:r>
                <a:rPr lang="ru-RU" sz="1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спряталась…» </a:t>
              </a:r>
            </a:p>
          </p:txBody>
        </p:sp>
      </p:grpSp>
      <p:pic>
        <p:nvPicPr>
          <p:cNvPr id="131" name="Picture 2">
            <a:extLst>
              <a:ext uri="{FF2B5EF4-FFF2-40B4-BE49-F238E27FC236}">
                <a16:creationId xmlns:a16="http://schemas.microsoft.com/office/drawing/2014/main" id="{FEDDD5C9-FEAA-40B4-A4DD-C3937FD7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10000" r="90000">
                        <a14:foregroundMark x1="42222" y1="23462" x2="49333" y2="5384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747" y="6051971"/>
            <a:ext cx="1327930" cy="7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93EAEADB-1912-409E-BE37-CF4AEBA4679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46A7FB03-73B8-490A-B15A-E0827F22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63E175-D9AB-4A6E-974A-A2FB1A3E7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7" y="1645575"/>
            <a:ext cx="2818228" cy="3811652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3523A7-3210-46E3-A399-3CAC6FDF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 bwMode="auto">
          <a:xfrm>
            <a:off x="4119905" y="3429000"/>
            <a:ext cx="3528117" cy="94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69B6D1E-DBEF-4980-BB0D-83F67A2B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9" b="98464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7511">
            <a:off x="8194163" y="2411433"/>
            <a:ext cx="2979844" cy="298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3EBD86F-3754-4977-AF85-378A561E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6848">
            <a:off x="8061758" y="2705465"/>
            <a:ext cx="3154903" cy="266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F6423C9-1E09-4514-99BC-4308A0D29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9111" y1="59444" x2="60667" y2="91806"/>
                        <a14:foregroundMark x1="86778" y1="37500" x2="95000" y2="61806"/>
                        <a14:foregroundMark x1="97000" y1="66250" x2="95778" y2="64306"/>
                        <a14:foregroundMark x1="12556" y1="38750" x2="9000" y2="49583"/>
                        <a14:foregroundMark x1="9222" y1="52083" x2="3556" y2="6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02" y="2717003"/>
            <a:ext cx="3387585" cy="27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596D4F8-9D64-4C1B-A8A5-F1C29CA29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" r="98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58" y="2224680"/>
            <a:ext cx="3589790" cy="303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E757E20-3856-464D-BEED-8DA5335F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340">
            <a:off x="8265575" y="2592785"/>
            <a:ext cx="2837020" cy="22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6A0B8F38-200F-45B1-AEB6-01EB50E66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>
                        <a14:foregroundMark x1="60111" y1="5500" x2="52000" y2="20833"/>
                        <a14:foregroundMark x1="29000" y1="66500" x2="30778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0" r="18610"/>
          <a:stretch/>
        </p:blipFill>
        <p:spPr bwMode="auto">
          <a:xfrm flipH="1">
            <a:off x="8023562" y="2310249"/>
            <a:ext cx="2884513" cy="303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E71A37-4915-4434-96FD-63D9572527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66" y="236134"/>
            <a:ext cx="598134" cy="52076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5AF2B58-32AD-4456-899C-B20A5D3FAA1F}"/>
              </a:ext>
            </a:extLst>
          </p:cNvPr>
          <p:cNvGrpSpPr/>
          <p:nvPr/>
        </p:nvGrpSpPr>
        <p:grpSpPr>
          <a:xfrm>
            <a:off x="3093118" y="190412"/>
            <a:ext cx="5407630" cy="728724"/>
            <a:chOff x="3556633" y="73901"/>
            <a:chExt cx="4575192" cy="84523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D3AD2AF-F424-4026-A5C5-8CD9179AE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556" y="73901"/>
              <a:ext cx="4093346" cy="8452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F99914-CF72-42C7-AB16-3E8430F2FC5E}"/>
                </a:ext>
              </a:extLst>
            </p:cNvPr>
            <p:cNvSpPr txBox="1"/>
            <p:nvPr/>
          </p:nvSpPr>
          <p:spPr>
            <a:xfrm>
              <a:off x="3556633" y="237529"/>
              <a:ext cx="4575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Придумай предложения про Лунтика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CCA49C-C20D-43FB-ADE2-EE578A543F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000" b="91111" l="2667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85" y="5918865"/>
            <a:ext cx="981920" cy="9819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37AE29-EDD4-4953-A091-9B2126461B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1BAF75D-652A-48B0-A6AC-C5CF6A14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9EFACF12-6D10-42E3-8F19-4E4FE1BF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552" y="1304762"/>
            <a:ext cx="4248476" cy="42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FAD0A3E-082C-460C-969E-2983050F6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 bwMode="auto">
          <a:xfrm>
            <a:off x="3894163" y="3224283"/>
            <a:ext cx="3528117" cy="94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EDD9CEE-58B8-404C-99D4-1521513E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078" y="1951089"/>
            <a:ext cx="2623379" cy="34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FE6ED18-24BA-4BF5-9A64-1D7C97195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111" l="40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 bwMode="auto">
          <a:xfrm>
            <a:off x="7996221" y="2067774"/>
            <a:ext cx="3306928" cy="326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0DBFB2-A439-4CE1-BBF7-7FA64A97D2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1" b="100000" l="34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76" y="2227467"/>
            <a:ext cx="3331735" cy="29429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27FD3E-32AF-43DB-8C3C-A6DC2390FF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06" y="1743444"/>
            <a:ext cx="2467151" cy="358663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4235A09-A1B9-4F01-8B14-E3F30A8D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48" y="2141722"/>
            <a:ext cx="3028666" cy="302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9819B5C-9F6B-4083-83F2-7231114F3B15}"/>
              </a:ext>
            </a:extLst>
          </p:cNvPr>
          <p:cNvGrpSpPr/>
          <p:nvPr/>
        </p:nvGrpSpPr>
        <p:grpSpPr>
          <a:xfrm>
            <a:off x="8383321" y="2429301"/>
            <a:ext cx="2307023" cy="2212079"/>
            <a:chOff x="2955718" y="480377"/>
            <a:chExt cx="2871110" cy="287111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4B713CB-FF8D-40F4-9E11-D3038F7AFA75}"/>
                </a:ext>
              </a:extLst>
            </p:cNvPr>
            <p:cNvSpPr/>
            <p:nvPr/>
          </p:nvSpPr>
          <p:spPr>
            <a:xfrm>
              <a:off x="2967932" y="480377"/>
              <a:ext cx="2858896" cy="2871110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0762D077-1BF5-4EEE-9D84-C07E3D246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718" y="480377"/>
              <a:ext cx="2871110" cy="287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BC1D-4217-41E0-90B8-C97F5969DC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0" b="91111" l="2667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85" y="5918865"/>
            <a:ext cx="981920" cy="9819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C9DFF9-A39A-4F65-AE96-41035D57B3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66" y="236134"/>
            <a:ext cx="598134" cy="520767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AE4A26F-40AB-483A-8CD2-F6EEFFE0D6D8}"/>
              </a:ext>
            </a:extLst>
          </p:cNvPr>
          <p:cNvGrpSpPr/>
          <p:nvPr/>
        </p:nvGrpSpPr>
        <p:grpSpPr>
          <a:xfrm>
            <a:off x="3093118" y="190412"/>
            <a:ext cx="5407630" cy="728724"/>
            <a:chOff x="3556633" y="73901"/>
            <a:chExt cx="4575192" cy="84523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7982B23-2BD4-4660-BC74-9E6EAB979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556" y="73901"/>
              <a:ext cx="4093346" cy="8452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83CD45-FB0B-4C19-B572-9D32D917B33B}"/>
                </a:ext>
              </a:extLst>
            </p:cNvPr>
            <p:cNvSpPr txBox="1"/>
            <p:nvPr/>
          </p:nvSpPr>
          <p:spPr>
            <a:xfrm>
              <a:off x="3556633" y="237529"/>
              <a:ext cx="4575192" cy="42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Придумай предложения про Милу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934AD88-C9C0-4795-A699-877963CEC6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F87C21-9482-447B-A7C1-F9590D567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EBD6599-8AE8-4679-9D16-F6918B5A6E85}"/>
              </a:ext>
            </a:extLst>
          </p:cNvPr>
          <p:cNvGrpSpPr/>
          <p:nvPr/>
        </p:nvGrpSpPr>
        <p:grpSpPr>
          <a:xfrm>
            <a:off x="840917" y="560841"/>
            <a:ext cx="3565400" cy="5736317"/>
            <a:chOff x="1316369" y="416291"/>
            <a:chExt cx="3565400" cy="5736317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3C8829A-CF69-4E57-8491-D1C75C899C31}"/>
                </a:ext>
              </a:extLst>
            </p:cNvPr>
            <p:cNvSpPr/>
            <p:nvPr/>
          </p:nvSpPr>
          <p:spPr>
            <a:xfrm>
              <a:off x="1316369" y="416291"/>
              <a:ext cx="23087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Спелая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B02D642-57A7-4440-97FE-A656D3D5BCF8}"/>
                </a:ext>
              </a:extLst>
            </p:cNvPr>
            <p:cNvSpPr/>
            <p:nvPr/>
          </p:nvSpPr>
          <p:spPr>
            <a:xfrm>
              <a:off x="1316369" y="1352875"/>
              <a:ext cx="2111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Белые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7B4AD2F-E260-44AB-9F8F-3BBBF9655AB9}"/>
                </a:ext>
              </a:extLst>
            </p:cNvPr>
            <p:cNvSpPr/>
            <p:nvPr/>
          </p:nvSpPr>
          <p:spPr>
            <a:xfrm>
              <a:off x="1318326" y="2272171"/>
              <a:ext cx="24089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Полная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BEED73B-D6AB-4FC4-8C22-5FB9F7D0748E}"/>
                </a:ext>
              </a:extLst>
            </p:cNvPr>
            <p:cNvSpPr/>
            <p:nvPr/>
          </p:nvSpPr>
          <p:spPr>
            <a:xfrm>
              <a:off x="1316369" y="3275736"/>
              <a:ext cx="271035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Сладкое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B1B917A-4669-45A8-AC3F-DB1D5C226252}"/>
                </a:ext>
              </a:extLst>
            </p:cNvPr>
            <p:cNvSpPr/>
            <p:nvPr/>
          </p:nvSpPr>
          <p:spPr>
            <a:xfrm>
              <a:off x="1316369" y="5229278"/>
              <a:ext cx="227337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Тёплое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57A92C6-7D06-4BD2-915B-788B9776D1FC}"/>
                </a:ext>
              </a:extLst>
            </p:cNvPr>
            <p:cNvSpPr/>
            <p:nvPr/>
          </p:nvSpPr>
          <p:spPr>
            <a:xfrm>
              <a:off x="1316369" y="4252507"/>
              <a:ext cx="3565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Сломанная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B9530A-06EB-4B9E-B086-41A69FCA2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9" b="98507" l="9639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080">
            <a:off x="5112798" y="4203424"/>
            <a:ext cx="1186028" cy="223392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4A8CAB6-D97A-441C-AC50-8C7821515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805" y="3737401"/>
            <a:ext cx="1737363" cy="17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8982716-0AC3-494A-982B-9E34E0FDF785}"/>
              </a:ext>
            </a:extLst>
          </p:cNvPr>
          <p:cNvGrpSpPr>
            <a:grpSpLocks noChangeAspect="1"/>
          </p:cNvGrpSpPr>
          <p:nvPr/>
        </p:nvGrpSpPr>
        <p:grpSpPr>
          <a:xfrm rot="437448">
            <a:off x="7026987" y="4395534"/>
            <a:ext cx="2381958" cy="1465087"/>
            <a:chOff x="3625078" y="811118"/>
            <a:chExt cx="2381958" cy="1465087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F30AD4E2-53D0-49D3-83BC-AC744BEC5E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9" t="34811" r="25369" b="34359"/>
            <a:stretch/>
          </p:blipFill>
          <p:spPr bwMode="auto">
            <a:xfrm>
              <a:off x="3625078" y="811118"/>
              <a:ext cx="2381958" cy="10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2B85FA2F-5778-4F44-864B-A13FB95D0B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69" r="74320"/>
            <a:stretch/>
          </p:blipFill>
          <p:spPr bwMode="auto">
            <a:xfrm>
              <a:off x="4274628" y="1352875"/>
              <a:ext cx="1315955" cy="92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8BA78D86-9F6F-4AE8-8331-48F5C258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8246">
                        <a14:foregroundMark x1="61754" y1="44375" x2="74737" y2="45875"/>
                        <a14:backgroundMark x1="84211" y1="45625" x2="84211" y2="45625"/>
                        <a14:backgroundMark x1="78772" y1="43875" x2="78421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576">
            <a:off x="6476396" y="1004846"/>
            <a:ext cx="1591672" cy="22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8483C19-BA69-4292-9C70-F0A5E091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18" y="1375163"/>
            <a:ext cx="1988476" cy="198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CC66ECC-BFE5-4C06-A20B-66E95258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42222" y1="23462" x2="49333" y2="5384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203" y="6012381"/>
            <a:ext cx="1327930" cy="7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A40D71-9B59-4822-8141-7B2C71FF16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78" y="287593"/>
            <a:ext cx="598134" cy="520767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7766B9B-1735-4868-8F4F-194CDDEC3A02}"/>
              </a:ext>
            </a:extLst>
          </p:cNvPr>
          <p:cNvGrpSpPr/>
          <p:nvPr/>
        </p:nvGrpSpPr>
        <p:grpSpPr>
          <a:xfrm>
            <a:off x="2958219" y="190412"/>
            <a:ext cx="7502758" cy="728724"/>
            <a:chOff x="3417960" y="73901"/>
            <a:chExt cx="4852538" cy="84523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EA647AC-F77D-48C3-B9D3-89D600D39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556" y="73901"/>
              <a:ext cx="4093346" cy="84523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AAB371-1C39-4487-BFCB-D10525982D1D}"/>
                </a:ext>
              </a:extLst>
            </p:cNvPr>
            <p:cNvSpPr txBox="1"/>
            <p:nvPr/>
          </p:nvSpPr>
          <p:spPr>
            <a:xfrm>
              <a:off x="3417960" y="114600"/>
              <a:ext cx="4852538" cy="749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«Подбери к моему слову нужную картинку. Повтори словосочетание полностью»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781BCC-E1D4-4279-8950-50D5A6095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4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01" y="2471369"/>
            <a:ext cx="1737363" cy="17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87CA863-57E6-40B0-AFCD-B95D4BAE35E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72122 -0.520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68" y="-26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50495 -0.4671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7" y="-233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339 -0.3518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759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3871 0.400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200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0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23412 0.5226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2613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57748 0.090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453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Обои жёлтый, фон, обои картинки на рабочий стол, раздел текстуры ...">
            <a:extLst>
              <a:ext uri="{FF2B5EF4-FFF2-40B4-BE49-F238E27FC236}">
                <a16:creationId xmlns:a16="http://schemas.microsoft.com/office/drawing/2014/main" id="{85BCD459-E3B0-4EF9-8A00-6FC0E548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A54D9A-B743-4306-B732-D15FBDD76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249792" y="167377"/>
            <a:ext cx="2085013" cy="1755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EB9330-5006-4703-ACEB-3DA656EFD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64766" y="2786015"/>
            <a:ext cx="2078916" cy="21093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F8046B-1B62-4124-A504-19D870C51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2449401" y="1502497"/>
            <a:ext cx="2078916" cy="21154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54A79D-8B80-4673-BDC3-D7211D97A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1900713" y="4637905"/>
            <a:ext cx="2627604" cy="2115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FC9F4B-FCD2-4665-9860-B164CC41E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9194603" y="2560245"/>
            <a:ext cx="2633700" cy="17375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3C0D1-143A-4E26-9C11-A9FDBCBF8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9587337" y="4631808"/>
            <a:ext cx="2633700" cy="2121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15DC20-342B-4556-9B34-4767985EE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34" y="229575"/>
            <a:ext cx="598134" cy="52076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D93764-F294-4B49-ACC2-0CEE51B6525E}"/>
              </a:ext>
            </a:extLst>
          </p:cNvPr>
          <p:cNvGrpSpPr/>
          <p:nvPr/>
        </p:nvGrpSpPr>
        <p:grpSpPr>
          <a:xfrm>
            <a:off x="2997582" y="106283"/>
            <a:ext cx="6689237" cy="710736"/>
            <a:chOff x="3556633" y="73901"/>
            <a:chExt cx="4575192" cy="84523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90090BA-B149-40CE-9EF0-8C3D52D16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556" y="73901"/>
              <a:ext cx="4093346" cy="8452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598CC0-4FE1-45CC-AE24-638426D17F4D}"/>
                </a:ext>
              </a:extLst>
            </p:cNvPr>
            <p:cNvSpPr txBox="1"/>
            <p:nvPr/>
          </p:nvSpPr>
          <p:spPr>
            <a:xfrm>
              <a:off x="3556633" y="237529"/>
              <a:ext cx="4575192" cy="42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Выполни задание логопеда и собери </a:t>
              </a:r>
              <a:r>
                <a:rPr lang="ru-RU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пазл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3D9D0833-36E3-4849-8814-53B45C2C4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>
                        <a14:foregroundMark x1="42222" y1="23462" x2="49333" y2="5384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651" y="6206069"/>
            <a:ext cx="1132288" cy="65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86474C-30D7-49F4-9184-FD38B5756C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53411 0.093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6" y="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5456 0.3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176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5414 -0.086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-43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23047 -0.103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-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36797 0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40052 -0.556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-2784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Обои жёлтый, фон, обои картинки на рабочий стол, раздел текстуры ...">
            <a:extLst>
              <a:ext uri="{FF2B5EF4-FFF2-40B4-BE49-F238E27FC236}">
                <a16:creationId xmlns:a16="http://schemas.microsoft.com/office/drawing/2014/main" id="{27B5D135-377C-40DC-BCE5-2579FDEA3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981ABC-40B9-40E4-8D1D-8E8DEFFB7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10087059" y="4485454"/>
            <a:ext cx="1761897" cy="22740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5947BD-E80C-4139-88A2-1DE5B0F65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2139339" y="4512710"/>
            <a:ext cx="2237426" cy="22740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359EB2-7681-4C1D-84BC-9348B9B7C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360692" y="236779"/>
            <a:ext cx="1761897" cy="22618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386630-DDB1-4D19-9737-8A43EED4E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8433747" y="2234117"/>
            <a:ext cx="2237426" cy="18655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207AB7-B50A-4A63-B967-4CD94537F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2558854" y="1368852"/>
            <a:ext cx="1767993" cy="18777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D7AC950-BF72-4C91-B6A4-1EE25775D2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38034" y="2735370"/>
            <a:ext cx="2243522" cy="22679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B7D4AE2-1378-4A3D-BAD0-DC094A8F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>
                        <a14:foregroundMark x1="42222" y1="23462" x2="49333" y2="5384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121" y="6253630"/>
            <a:ext cx="1046024" cy="60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7F500A-8502-44E1-AD39-B2E95EE59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34" y="229575"/>
            <a:ext cx="598134" cy="52076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20835B2-7ACC-4A89-8D38-62106A8FADED}"/>
              </a:ext>
            </a:extLst>
          </p:cNvPr>
          <p:cNvGrpSpPr/>
          <p:nvPr/>
        </p:nvGrpSpPr>
        <p:grpSpPr>
          <a:xfrm>
            <a:off x="2997582" y="98963"/>
            <a:ext cx="6689237" cy="710736"/>
            <a:chOff x="3556633" y="73901"/>
            <a:chExt cx="4575192" cy="84523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B4D9DCB-413C-42A7-BCE3-110B0549D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556" y="73901"/>
              <a:ext cx="4093346" cy="84523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630AFE-3861-4B87-BD5D-4A575CD79A43}"/>
                </a:ext>
              </a:extLst>
            </p:cNvPr>
            <p:cNvSpPr txBox="1"/>
            <p:nvPr/>
          </p:nvSpPr>
          <p:spPr>
            <a:xfrm>
              <a:off x="3556633" y="237529"/>
              <a:ext cx="4575192" cy="42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Выполни задание логопеда и собери </a:t>
              </a:r>
              <a:r>
                <a:rPr lang="ru-RU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пазл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40B814-1709-414F-853A-BA67FD2567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43646 -0.5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-28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31992 -0.567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283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0521E-18 4.81481E-6 L 0.3612 0.329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146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19596 0.0384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19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8151 0.4365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2182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48372 0.1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0" y="891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4A3A0970-DE4B-467D-ABD9-59C6F802A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r="7774"/>
          <a:stretch/>
        </p:blipFill>
        <p:spPr bwMode="auto">
          <a:xfrm>
            <a:off x="-109182" y="0"/>
            <a:ext cx="12266324" cy="688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27328C94-0BD6-4A9C-8E6D-EFAE1D70E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33" y1="40351" x2="20667" y2="45965"/>
                        <a14:foregroundMark x1="12333" y1="30409" x2="12333" y2="30409"/>
                        <a14:foregroundMark x1="15083" y1="33099" x2="12750" y2="57661"/>
                        <a14:foregroundMark x1="4833" y1="42105" x2="4417" y2="58596"/>
                        <a14:foregroundMark x1="22583" y1="14854" x2="24250" y2="14035"/>
                        <a14:foregroundMark x1="11500" y1="16023" x2="12500" y2="15205"/>
                        <a14:foregroundMark x1="4833" y1="55088" x2="10667" y2="55088"/>
                        <a14:foregroundMark x1="45167" y1="8772" x2="51417" y2="53333"/>
                        <a14:foregroundMark x1="93583" y1="9942" x2="53083" y2="52749"/>
                        <a14:foregroundMark x1="82167" y1="9942" x2="74167" y2="39181"/>
                        <a14:foregroundMark x1="76250" y1="11111" x2="57250" y2="41871"/>
                        <a14:foregroundMark x1="96333" y1="14269" x2="69000" y2="44211"/>
                        <a14:foregroundMark x1="69833" y1="42456" x2="54750" y2="56491"/>
                        <a14:foregroundMark x1="8917" y1="20000" x2="11000" y2="16842"/>
                        <a14:foregroundMark x1="15750" y1="22456" x2="18500" y2="17895"/>
                        <a14:foregroundMark x1="19917" y1="16491" x2="21667" y2="14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444" y="2929009"/>
            <a:ext cx="903183" cy="6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4F6F14FF-DBF4-4BDB-8229-E931A3A26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49" y="2540699"/>
            <a:ext cx="4248476" cy="42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0A2C4C-2C6E-4FD0-BB67-DD986AB1215F}"/>
              </a:ext>
            </a:extLst>
          </p:cNvPr>
          <p:cNvGrpSpPr/>
          <p:nvPr/>
        </p:nvGrpSpPr>
        <p:grpSpPr>
          <a:xfrm>
            <a:off x="1906379" y="68825"/>
            <a:ext cx="8190179" cy="2059436"/>
            <a:chOff x="1906379" y="68825"/>
            <a:chExt cx="8190179" cy="205943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CE44F55-0E46-47C1-9DF4-B5B41BE1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379" y="68825"/>
              <a:ext cx="8190179" cy="20594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6E28EC-3854-4AFB-9615-26339C4B3CFE}"/>
                </a:ext>
              </a:extLst>
            </p:cNvPr>
            <p:cNvSpPr txBox="1"/>
            <p:nvPr/>
          </p:nvSpPr>
          <p:spPr>
            <a:xfrm>
              <a:off x="2698516" y="354374"/>
              <a:ext cx="660590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и Мила очень рады, что ты прошёл это путешествие вместе с ними! Скажи, какой звук ты изучал сегодня на занятии? Ты обратил внимание, что в именах Мила и </a:t>
              </a:r>
              <a:r>
                <a:rPr lang="ru-RU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есть этот звук? Ты – молодец! Герои прощаются с тобой и говорят: «До новых встреч!»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5A1771-872E-4C74-B90F-80C1F6ECDD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DE02610-F575-4ED8-9A3D-2CB981702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18" l="33600" r="69900">
                        <a14:foregroundMark x1="61700" y1="45374" x2="61700" y2="45374"/>
                        <a14:foregroundMark x1="54600" y1="28855" x2="58300" y2="35022"/>
                        <a14:foregroundMark x1="50100" y1="29295" x2="51400" y2="27313"/>
                        <a14:foregroundMark x1="56800" y1="89648" x2="60600" y2="84802"/>
                        <a14:foregroundMark x1="46000" y1="95154" x2="51600" y2="94493"/>
                        <a14:foregroundMark x1="36500" y1="42952" x2="35800" y2="50881"/>
                        <a14:foregroundMark x1="39300" y1="42952" x2="39300" y2="42952"/>
                        <a14:foregroundMark x1="64600" y1="46035" x2="65300" y2="52423"/>
                        <a14:foregroundMark x1="39100" y1="40749" x2="39100" y2="40749"/>
                        <a14:backgroundMark x1="63200" y1="41410" x2="63200" y2="41410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3" r="30647"/>
          <a:stretch/>
        </p:blipFill>
        <p:spPr bwMode="auto">
          <a:xfrm>
            <a:off x="6096000" y="1831702"/>
            <a:ext cx="3834628" cy="49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0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0023 C 3.54167E-6 0.25949 0.08099 0.39051 0.1802 0.39051 C 0.29726 0.39051 0.33971 0.24583 0.35768 0.15787 L 0.37578 0.04236 C 0.39362 -0.04514 0.43867 -0.1882 0.57096 -0.1882 C 0.65507 -0.1882 0.75156 -0.05903 0.75156 0.10023 C 0.75156 0.25949 0.65507 0.39051 0.57096 0.39051 C 0.43867 0.39051 0.39362 0.24583 0.37578 0.15787 L 0.35768 0.04236 C 0.33971 -0.04514 0.29726 -0.1882 0.1802 -0.1882 C 0.08099 -0.1882 3.54167E-6 -0.05903 3.54167E-6 0.10023 Z " pathEditMode="relative" rAng="0" ptsTypes="AAAAAAAAAAA">
                                      <p:cBhvr>
                                        <p:cTn id="14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78" y="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4D65305-CEAA-4400-A724-3DA06452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B82B112-31F7-474C-A43D-F9CB271BC6C9}"/>
              </a:ext>
            </a:extLst>
          </p:cNvPr>
          <p:cNvGrpSpPr/>
          <p:nvPr/>
        </p:nvGrpSpPr>
        <p:grpSpPr>
          <a:xfrm>
            <a:off x="483927" y="1144706"/>
            <a:ext cx="11224145" cy="4273456"/>
            <a:chOff x="327546" y="667034"/>
            <a:chExt cx="11224145" cy="4273456"/>
          </a:xfrm>
        </p:grpSpPr>
        <p:sp>
          <p:nvSpPr>
            <p:cNvPr id="3" name="Скругленный прямоугольник 8">
              <a:extLst>
                <a:ext uri="{FF2B5EF4-FFF2-40B4-BE49-F238E27FC236}">
                  <a16:creationId xmlns:a16="http://schemas.microsoft.com/office/drawing/2014/main" id="{A2C34F57-D77F-4459-B3C0-DABCAE734293}"/>
                </a:ext>
              </a:extLst>
            </p:cNvPr>
            <p:cNvSpPr/>
            <p:nvPr/>
          </p:nvSpPr>
          <p:spPr>
            <a:xfrm>
              <a:off x="327546" y="667034"/>
              <a:ext cx="11224145" cy="4273456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012292-D644-4C04-AB4E-471C3EBD3776}"/>
                </a:ext>
              </a:extLst>
            </p:cNvPr>
            <p:cNvSpPr txBox="1"/>
            <p:nvPr/>
          </p:nvSpPr>
          <p:spPr>
            <a:xfrm>
              <a:off x="3124770" y="905233"/>
              <a:ext cx="59424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i="1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Лингвистический материал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C68751-F8DD-448A-A886-DCD042B65B5B}"/>
                </a:ext>
              </a:extLst>
            </p:cNvPr>
            <p:cNvSpPr txBox="1"/>
            <p:nvPr/>
          </p:nvSpPr>
          <p:spPr>
            <a:xfrm>
              <a:off x="536241" y="1728207"/>
              <a:ext cx="108067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6 слайд </a:t>
              </a:r>
              <a:r>
                <a:rPr lang="ru-RU" sz="2000" dirty="0">
                  <a:latin typeface="Comic Sans MS" panose="030F0702030302020204" pitchFamily="66" charset="0"/>
                </a:rPr>
                <a:t>– акула, шоколад, стол, дятел, лук, ландыш, слон, колбаса, лошадь, козёл;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7 слайд </a:t>
              </a:r>
              <a:r>
                <a:rPr lang="ru-RU" sz="2000" dirty="0">
                  <a:latin typeface="Comic Sans MS" panose="030F0702030302020204" pitchFamily="66" charset="0"/>
                </a:rPr>
                <a:t>– лама, голубь, белка, лось, лошадь, слон, козёл;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9 слайд </a:t>
              </a:r>
              <a:r>
                <a:rPr lang="ru-RU" sz="2000" dirty="0">
                  <a:latin typeface="Comic Sans MS" panose="030F0702030302020204" pitchFamily="66" charset="0"/>
                </a:rPr>
                <a:t>– вилка, клубок, яблоко, алмаз, свёкла, ложка, лук, салфетки;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10 слайд </a:t>
              </a:r>
              <a:r>
                <a:rPr lang="ru-RU" sz="2000" dirty="0">
                  <a:latin typeface="Comic Sans MS" panose="030F0702030302020204" pitchFamily="66" charset="0"/>
                </a:rPr>
                <a:t>– лампа, лопата, лупа, факел, футболка, лампочка, халат;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11 слайд </a:t>
              </a:r>
              <a:r>
                <a:rPr lang="ru-RU" sz="2000" dirty="0">
                  <a:latin typeface="Comic Sans MS" panose="030F0702030302020204" pitchFamily="66" charset="0"/>
                </a:rPr>
                <a:t>– стул, платье, юла, молоток, кукла, желудь, молоко, баклажан;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12 слайд </a:t>
              </a:r>
              <a:r>
                <a:rPr lang="ru-RU" sz="2000" dirty="0">
                  <a:latin typeface="Comic Sans MS" panose="030F0702030302020204" pitchFamily="66" charset="0"/>
                </a:rPr>
                <a:t>– пила, шоколад, палатка, лось, вилка, дятел;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13 слайд </a:t>
              </a:r>
              <a:r>
                <a:rPr lang="ru-RU" sz="2000" dirty="0">
                  <a:latin typeface="Comic Sans MS" panose="030F0702030302020204" pitchFamily="66" charset="0"/>
                </a:rPr>
                <a:t>– клоун, плот, ласточка, ёлка, клубника, луна;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14 слайд </a:t>
              </a:r>
              <a:r>
                <a:rPr lang="ru-RU" sz="2000" dirty="0">
                  <a:latin typeface="Comic Sans MS" panose="030F0702030302020204" pitchFamily="66" charset="0"/>
                </a:rPr>
                <a:t>– спелая клубника, белые облака, полная бутылочка, сладкое яблоко, сломанная кукла, тёплое солнышко</a:t>
              </a:r>
              <a:endParaRPr lang="ru-RU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179DD9-1ED4-4237-8283-FDE927315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4D65305-CEAA-4400-A724-3DA06452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0277D06-9542-4919-BB70-BD08215E0829}"/>
              </a:ext>
            </a:extLst>
          </p:cNvPr>
          <p:cNvGrpSpPr/>
          <p:nvPr/>
        </p:nvGrpSpPr>
        <p:grpSpPr>
          <a:xfrm>
            <a:off x="483927" y="842722"/>
            <a:ext cx="11224145" cy="5065025"/>
            <a:chOff x="327546" y="667034"/>
            <a:chExt cx="11224145" cy="4273456"/>
          </a:xfrm>
          <a:solidFill>
            <a:srgbClr val="CCFF99"/>
          </a:solidFill>
        </p:grpSpPr>
        <p:sp>
          <p:nvSpPr>
            <p:cNvPr id="4" name="Скругленный прямоугольник 8">
              <a:extLst>
                <a:ext uri="{FF2B5EF4-FFF2-40B4-BE49-F238E27FC236}">
                  <a16:creationId xmlns:a16="http://schemas.microsoft.com/office/drawing/2014/main" id="{9F8F0983-5F9D-41DA-BEE3-B7B75C0333C6}"/>
                </a:ext>
              </a:extLst>
            </p:cNvPr>
            <p:cNvSpPr/>
            <p:nvPr/>
          </p:nvSpPr>
          <p:spPr>
            <a:xfrm>
              <a:off x="327546" y="667034"/>
              <a:ext cx="11224145" cy="4273456"/>
            </a:xfrm>
            <a:prstGeom prst="roundRect">
              <a:avLst/>
            </a:prstGeom>
            <a:grpFill/>
            <a:ln>
              <a:solidFill>
                <a:srgbClr val="FFFF99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230C3F-3F90-49FB-AE5E-4CD79A5F652D}"/>
                </a:ext>
              </a:extLst>
            </p:cNvPr>
            <p:cNvSpPr txBox="1"/>
            <p:nvPr/>
          </p:nvSpPr>
          <p:spPr>
            <a:xfrm>
              <a:off x="4707910" y="867689"/>
              <a:ext cx="5942460" cy="49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i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Условные знаки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127E59-038E-4779-ADE8-E567D5454AB2}"/>
                </a:ext>
              </a:extLst>
            </p:cNvPr>
            <p:cNvSpPr txBox="1"/>
            <p:nvPr/>
          </p:nvSpPr>
          <p:spPr>
            <a:xfrm>
              <a:off x="3293089" y="1447428"/>
              <a:ext cx="7523330" cy="59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На слайде с таким значком для появления анимации нужно нажимать на пробел</a:t>
              </a:r>
              <a:endParaRPr lang="ru-RU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3B84FA-90AF-49D1-9582-ABDA5B056483}"/>
              </a:ext>
            </a:extLst>
          </p:cNvPr>
          <p:cNvSpPr txBox="1"/>
          <p:nvPr/>
        </p:nvSpPr>
        <p:spPr>
          <a:xfrm>
            <a:off x="3449469" y="3072694"/>
            <a:ext cx="7753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На слайде с таким значком для появления анимации нужно нажимать мышкой на картинки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D5342-7D21-4A38-B417-1A2568ED093B}"/>
              </a:ext>
            </a:extLst>
          </p:cNvPr>
          <p:cNvSpPr txBox="1"/>
          <p:nvPr/>
        </p:nvSpPr>
        <p:spPr>
          <a:xfrm>
            <a:off x="3449469" y="4423814"/>
            <a:ext cx="749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Чтобы свернуть инструкцию, нажмите на неё. Для того, чтобы она появилась снова, нажмите на значок вопроса.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EC1265-D21F-43B5-A98E-0584F52C1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1111" l="2667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435">
            <a:off x="1090463" y="1196697"/>
            <a:ext cx="1885395" cy="188539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9C748C-81E6-41D2-A5B8-8DE7A6A0A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42222" y1="23462" x2="49333" y2="5384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97" y="2792275"/>
            <a:ext cx="1875745" cy="108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A772F16-570C-467F-812B-7CC20C45F978}"/>
              </a:ext>
            </a:extLst>
          </p:cNvPr>
          <p:cNvGrpSpPr/>
          <p:nvPr/>
        </p:nvGrpSpPr>
        <p:grpSpPr>
          <a:xfrm>
            <a:off x="772372" y="4281729"/>
            <a:ext cx="2367745" cy="849971"/>
            <a:chOff x="1160766" y="4306677"/>
            <a:chExt cx="2367745" cy="84997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9DB7779-E7C9-49B4-B3F0-6F062DA05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766" y="4306677"/>
              <a:ext cx="2087401" cy="84997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40A0697-A31D-4707-9EA8-3F13D857BD30}"/>
                </a:ext>
              </a:extLst>
            </p:cNvPr>
            <p:cNvSpPr txBox="1"/>
            <p:nvPr/>
          </p:nvSpPr>
          <p:spPr>
            <a:xfrm>
              <a:off x="1375575" y="4522560"/>
              <a:ext cx="2152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ИНСТРУКЦИЯ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149CFD-6E86-4CA0-BCF9-B079D860E7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70" y="4421894"/>
            <a:ext cx="598134" cy="5207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926BCE-EC20-44E3-919B-98B310180C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79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5BC58E4-6370-41D3-BD49-DB239100D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E1E3487-9EF2-495D-BD25-F68AD25A6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8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8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3E8F4D4-99B9-4A9B-A1C6-FDF7C2A48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06" y="520550"/>
            <a:ext cx="598134" cy="52076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6303665-7481-46C5-9D1C-B29A15F15041}"/>
              </a:ext>
            </a:extLst>
          </p:cNvPr>
          <p:cNvGrpSpPr/>
          <p:nvPr/>
        </p:nvGrpSpPr>
        <p:grpSpPr>
          <a:xfrm>
            <a:off x="978321" y="1509424"/>
            <a:ext cx="6355682" cy="6667500"/>
            <a:chOff x="978321" y="1509424"/>
            <a:chExt cx="6355682" cy="666750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F7D5DF71-E73E-45F7-84B6-57EC2B6E9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00" b="90000" l="26778" r="92556">
                          <a14:foregroundMark x1="46667" y1="16571" x2="46667" y2="16571"/>
                          <a14:foregroundMark x1="46444" y1="17143" x2="46667" y2="17143"/>
                          <a14:foregroundMark x1="49556" y1="16857" x2="50333" y2="16857"/>
                          <a14:foregroundMark x1="47778" y1="18143" x2="49556" y2="19429"/>
                          <a14:backgroundMark x1="49778" y1="17571" x2="49778" y2="17571"/>
                          <a14:backgroundMark x1="49778" y1="18000" x2="49778" y2="18000"/>
                          <a14:backgroundMark x1="50222" y1="17714" x2="49333" y2="18143"/>
                          <a14:backgroundMark x1="48667" y1="17429" x2="50444" y2="1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0"/>
            <a:stretch/>
          </p:blipFill>
          <p:spPr bwMode="auto">
            <a:xfrm>
              <a:off x="978321" y="1509424"/>
              <a:ext cx="6355682" cy="666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0DF4A60E-21EF-43CB-BB39-2B14119A1C3B}"/>
                </a:ext>
              </a:extLst>
            </p:cNvPr>
            <p:cNvSpPr/>
            <p:nvPr/>
          </p:nvSpPr>
          <p:spPr>
            <a:xfrm>
              <a:off x="3483931" y="3498570"/>
              <a:ext cx="744018" cy="740632"/>
            </a:xfrm>
            <a:prstGeom prst="ellipse">
              <a:avLst/>
            </a:prstGeom>
            <a:solidFill>
              <a:srgbClr val="33CCF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6" name="Picture 24">
            <a:extLst>
              <a:ext uri="{FF2B5EF4-FFF2-40B4-BE49-F238E27FC236}">
                <a16:creationId xmlns:a16="http://schemas.microsoft.com/office/drawing/2014/main" id="{3D039804-1C62-44E3-8B80-56B9FB70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47" y="551634"/>
            <a:ext cx="2766858" cy="190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D89705A-C71E-4487-AB4A-17950B5EDB78}"/>
              </a:ext>
            </a:extLst>
          </p:cNvPr>
          <p:cNvGrpSpPr/>
          <p:nvPr/>
        </p:nvGrpSpPr>
        <p:grpSpPr>
          <a:xfrm>
            <a:off x="871901" y="624203"/>
            <a:ext cx="10694230" cy="4224195"/>
            <a:chOff x="871901" y="624203"/>
            <a:chExt cx="10694230" cy="422419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A8F7DFF0-A204-41C9-B2E8-A5FD1B7842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6963"/>
            <a:stretch/>
          </p:blipFill>
          <p:spPr bwMode="auto">
            <a:xfrm>
              <a:off x="871901" y="3334810"/>
              <a:ext cx="704904" cy="562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E5F29A30-DFE9-486C-9433-1B7D920073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6963"/>
            <a:stretch/>
          </p:blipFill>
          <p:spPr bwMode="auto">
            <a:xfrm>
              <a:off x="6330462" y="3334810"/>
              <a:ext cx="470442" cy="3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29094DD0-701A-4509-B10F-3E06B9D004FC}"/>
                </a:ext>
              </a:extLst>
            </p:cNvPr>
            <p:cNvGrpSpPr/>
            <p:nvPr/>
          </p:nvGrpSpPr>
          <p:grpSpPr>
            <a:xfrm>
              <a:off x="1576805" y="624203"/>
              <a:ext cx="9989326" cy="4224195"/>
              <a:chOff x="1576805" y="624203"/>
              <a:chExt cx="9989326" cy="4224195"/>
            </a:xfrm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ADDCA974-D296-4EBD-9E7B-91F676FB2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b="56963"/>
              <a:stretch/>
            </p:blipFill>
            <p:spPr bwMode="auto">
              <a:xfrm>
                <a:off x="1576805" y="916490"/>
                <a:ext cx="411865" cy="328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8127FE1F-FE18-4B10-9F9D-ECDC172F8E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b="56963"/>
              <a:stretch/>
            </p:blipFill>
            <p:spPr bwMode="auto">
              <a:xfrm>
                <a:off x="4871780" y="1098084"/>
                <a:ext cx="704904" cy="562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12E9329E-F4C7-4EED-B444-41C2D6B5D8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b="56963"/>
              <a:stretch/>
            </p:blipFill>
            <p:spPr bwMode="auto">
              <a:xfrm>
                <a:off x="9021027" y="2190630"/>
                <a:ext cx="431442" cy="344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551FC391-01C1-40AD-98CF-A167CF2C50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b="56963"/>
              <a:stretch/>
            </p:blipFill>
            <p:spPr bwMode="auto">
              <a:xfrm>
                <a:off x="10448464" y="624203"/>
                <a:ext cx="704904" cy="562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405EFF66-43CD-4256-BC34-77FCD4148D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b="56963"/>
              <a:stretch/>
            </p:blipFill>
            <p:spPr bwMode="auto">
              <a:xfrm>
                <a:off x="10861227" y="4285690"/>
                <a:ext cx="704904" cy="562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2BF48F0-2A27-48D8-93DD-AAE4E2D109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3659" y="5999656"/>
            <a:ext cx="674289" cy="8953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9A36EE-0EEC-452D-8D4E-BAFB2EFAA0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03" y="2881360"/>
            <a:ext cx="2901018" cy="39236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FDF5F9-F254-4760-9AC2-139E6C14AD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88" b="50462" l="0" r="100000">
                        <a14:foregroundMark x1="26583" y1="46765" x2="36583" y2="48121"/>
                        <a14:foregroundMark x1="38250" y1="26433" x2="42333" y2="30869"/>
                        <a14:foregroundMark x1="59083" y1="26433" x2="60667" y2="29821"/>
                        <a14:foregroundMark x1="55583" y1="26802" x2="59250" y2="28959"/>
                        <a14:foregroundMark x1="27500" y1="46087" x2="28333" y2="46087"/>
                        <a14:foregroundMark x1="31333" y1="46396" x2="27500" y2="44917"/>
                        <a14:foregroundMark x1="43500" y1="38447" x2="59250" y2="45718"/>
                        <a14:backgroundMark x1="27500" y1="44732" x2="35667" y2="47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31" y="3710353"/>
            <a:ext cx="776580" cy="105032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2B0C629-8079-491E-B184-8CEC41E46D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00" b="91111" l="2667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85" y="5918865"/>
            <a:ext cx="981920" cy="98192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3588C93-097F-4448-A687-BEE85F35F22D}"/>
              </a:ext>
            </a:extLst>
          </p:cNvPr>
          <p:cNvGrpSpPr/>
          <p:nvPr/>
        </p:nvGrpSpPr>
        <p:grpSpPr>
          <a:xfrm>
            <a:off x="144217" y="151262"/>
            <a:ext cx="6818884" cy="1249986"/>
            <a:chOff x="144217" y="151262"/>
            <a:chExt cx="6818884" cy="124998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BF8D8B7-D6EB-40E9-8F80-F79EE33B3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7" y="151262"/>
              <a:ext cx="6818884" cy="124998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ABC58E-04C6-4D73-932F-B73EF6A12C6E}"/>
                </a:ext>
              </a:extLst>
            </p:cNvPr>
            <p:cNvSpPr txBox="1"/>
            <p:nvPr/>
          </p:nvSpPr>
          <p:spPr>
            <a:xfrm>
              <a:off x="144217" y="310563"/>
              <a:ext cx="68188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улетает с Луны и отправляется к планете Земля! Давай посмотрим, как </a:t>
              </a:r>
              <a:r>
                <a:rPr lang="ru-RU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садится в </a:t>
              </a:r>
            </a:p>
            <a:p>
              <a:pPr algn="ctr"/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в космический корабль!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082B17C-A8F4-4A8D-88AD-D8D64230170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3957 -0.081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40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0056 -1.0775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538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0.00585 -1.0775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388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00443 -1.094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5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F382513-83D2-454D-A680-86039BFF5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816DE2E-DFCC-44BD-8C44-124DCA6E1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525" y="967243"/>
            <a:ext cx="1262633" cy="12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4C72892-883D-4F50-B8C8-DCA2E007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2222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80369">
            <a:off x="1902697" y="1676086"/>
            <a:ext cx="1916532" cy="17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F08CB2E-D4CF-47FF-BCE4-D2288313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29" y="1882375"/>
            <a:ext cx="2866576" cy="151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63D6D63-744C-4CE9-947D-3465C3E55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59" y="3758199"/>
            <a:ext cx="1836170" cy="18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2FD4004-D540-4782-B9B8-7D2C5E09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97778">
                        <a14:backgroundMark x1="76333" y1="85778" x2="68000" y2="90333"/>
                        <a14:backgroundMark x1="89111" y1="33667" x2="87333" y2="30889"/>
                        <a14:backgroundMark x1="25778" y1="86667" x2="24778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720" y="4676284"/>
            <a:ext cx="1770904" cy="17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EC51E2D6-F2B0-4590-99E2-A0C72BAF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369" y="2873348"/>
            <a:ext cx="2617166" cy="18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60F46AC-88A7-401A-8724-FAF0179BDA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55" y="224201"/>
            <a:ext cx="598134" cy="5207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8450866-D574-4F8E-96DE-ACF3B90CBC80}"/>
              </a:ext>
            </a:extLst>
          </p:cNvPr>
          <p:cNvGrpSpPr/>
          <p:nvPr/>
        </p:nvGrpSpPr>
        <p:grpSpPr>
          <a:xfrm>
            <a:off x="48546" y="103523"/>
            <a:ext cx="7050951" cy="849971"/>
            <a:chOff x="1535503" y="102964"/>
            <a:chExt cx="7050951" cy="84997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5CD7D36-2917-4C36-A409-920F9762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503" y="102964"/>
              <a:ext cx="6606526" cy="8499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44C41E-3FC9-4728-A804-9DB68D364CDA}"/>
                </a:ext>
              </a:extLst>
            </p:cNvPr>
            <p:cNvSpPr txBox="1"/>
            <p:nvPr/>
          </p:nvSpPr>
          <p:spPr>
            <a:xfrm>
              <a:off x="1756200" y="202889"/>
              <a:ext cx="68302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летит к Земле. Посчитай, сколько он увидел планет. «</a:t>
              </a:r>
              <a:r>
                <a:rPr lang="ru-RU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увидел одну планету</a:t>
              </a:r>
              <a:r>
                <a:rPr lang="en-US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/</a:t>
              </a:r>
              <a:r>
                <a:rPr lang="ru-RU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две планеты…»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9F12E12-3ECA-481D-94AA-467D23F9A0F3}"/>
              </a:ext>
            </a:extLst>
          </p:cNvPr>
          <p:cNvGrpSpPr>
            <a:grpSpLocks noChangeAspect="1"/>
          </p:cNvGrpSpPr>
          <p:nvPr/>
        </p:nvGrpSpPr>
        <p:grpSpPr>
          <a:xfrm>
            <a:off x="439078" y="3451237"/>
            <a:ext cx="3454281" cy="3292736"/>
            <a:chOff x="274022" y="3735670"/>
            <a:chExt cx="3204418" cy="3054558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AE616DE2-35CE-4678-B404-9843C308EECA}"/>
                </a:ext>
              </a:extLst>
            </p:cNvPr>
            <p:cNvGrpSpPr>
              <a:grpSpLocks noChangeAspect="1"/>
            </p:cNvGrpSpPr>
            <p:nvPr/>
          </p:nvGrpSpPr>
          <p:grpSpPr>
            <a:xfrm rot="2724487">
              <a:off x="348952" y="3660740"/>
              <a:ext cx="3054558" cy="3204418"/>
              <a:chOff x="978321" y="1509424"/>
              <a:chExt cx="6355682" cy="6667500"/>
            </a:xfrm>
          </p:grpSpPr>
          <p:pic>
            <p:nvPicPr>
              <p:cNvPr id="8" name="Picture 4">
                <a:extLst>
                  <a:ext uri="{FF2B5EF4-FFF2-40B4-BE49-F238E27FC236}">
                    <a16:creationId xmlns:a16="http://schemas.microsoft.com/office/drawing/2014/main" id="{8239073E-9439-4A97-BB9F-080F5ECFED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5000" b="90000" l="26778" r="92556">
                            <a14:foregroundMark x1="46667" y1="16571" x2="46667" y2="16571"/>
                            <a14:foregroundMark x1="46444" y1="17143" x2="46667" y2="17143"/>
                            <a14:foregroundMark x1="49556" y1="16857" x2="50333" y2="16857"/>
                            <a14:foregroundMark x1="47778" y1="18143" x2="49556" y2="19429"/>
                            <a14:backgroundMark x1="49778" y1="17571" x2="49778" y2="17571"/>
                            <a14:backgroundMark x1="49778" y1="18000" x2="49778" y2="18000"/>
                            <a14:backgroundMark x1="50222" y1="17714" x2="49333" y2="18143"/>
                            <a14:backgroundMark x1="48667" y1="17429" x2="50444" y2="18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60"/>
              <a:stretch/>
            </p:blipFill>
            <p:spPr bwMode="auto">
              <a:xfrm>
                <a:off x="978321" y="1509424"/>
                <a:ext cx="6355682" cy="666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04324F4B-938A-40A3-8AA6-A0BF85156579}"/>
                  </a:ext>
                </a:extLst>
              </p:cNvPr>
              <p:cNvSpPr/>
              <p:nvPr/>
            </p:nvSpPr>
            <p:spPr>
              <a:xfrm>
                <a:off x="3483932" y="3498570"/>
                <a:ext cx="744018" cy="740633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774A901-CA5A-4F9E-8B3B-9DE18CC89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588" b="50462" l="0" r="100000">
                          <a14:foregroundMark x1="26583" y1="46765" x2="36583" y2="48121"/>
                          <a14:foregroundMark x1="38250" y1="26433" x2="42333" y2="30869"/>
                          <a14:foregroundMark x1="59083" y1="26433" x2="60667" y2="29821"/>
                          <a14:foregroundMark x1="55583" y1="26802" x2="59250" y2="28959"/>
                          <a14:foregroundMark x1="27500" y1="46087" x2="28333" y2="46087"/>
                          <a14:foregroundMark x1="31333" y1="46396" x2="27500" y2="44917"/>
                          <a14:foregroundMark x1="43500" y1="38447" x2="59250" y2="45718"/>
                          <a14:backgroundMark x1="27500" y1="44732" x2="35667" y2="47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145" y="4762500"/>
              <a:ext cx="351250" cy="475066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1D7570D-E8B6-40CC-B4A2-49490EDB7BC9}"/>
              </a:ext>
            </a:extLst>
          </p:cNvPr>
          <p:cNvGrpSpPr/>
          <p:nvPr/>
        </p:nvGrpSpPr>
        <p:grpSpPr>
          <a:xfrm>
            <a:off x="8190865" y="2248779"/>
            <a:ext cx="1659625" cy="1634673"/>
            <a:chOff x="8190865" y="2248779"/>
            <a:chExt cx="1659625" cy="1634673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26C5E4A-D482-40ED-A876-DA322896C2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10000" r="90000">
                          <a14:foregroundMark x1="35556" y1="41923" x2="39556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8" r="20702"/>
            <a:stretch/>
          </p:blipFill>
          <p:spPr bwMode="auto">
            <a:xfrm>
              <a:off x="8190865" y="2248779"/>
              <a:ext cx="1659625" cy="163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0E55B1-5289-4BE9-BD6B-4E5AFF42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588" b="50462" l="0" r="100000">
                          <a14:foregroundMark x1="26583" y1="46765" x2="36583" y2="48121"/>
                          <a14:foregroundMark x1="38250" y1="26433" x2="42333" y2="30869"/>
                          <a14:foregroundMark x1="59083" y1="26433" x2="60667" y2="29821"/>
                          <a14:foregroundMark x1="55583" y1="26802" x2="59250" y2="28959"/>
                          <a14:foregroundMark x1="27500" y1="46087" x2="28333" y2="46087"/>
                          <a14:foregroundMark x1="31333" y1="46396" x2="27500" y2="44917"/>
                          <a14:foregroundMark x1="43500" y1="38447" x2="59250" y2="45718"/>
                          <a14:backgroundMark x1="27500" y1="44732" x2="35667" y2="47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0433">
              <a:off x="8663686" y="2365002"/>
              <a:ext cx="514071" cy="695281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43583A-CD06-462F-BAE9-4F73774F53F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000" b="91111" l="2667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85" y="5918865"/>
            <a:ext cx="981920" cy="9819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2E6EA7-D2BD-4C55-80D2-F3F12394EC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03112 -0.36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1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-0.3632 L 0.13646 -0.50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-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46 -0.50463 L 0.39428 -0.45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26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28 -0.4507 L 0.47292 -0.153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48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292 -0.15371 L 0.53894 0.0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72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94 0.04074 L 0.64636 -0.222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131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4">
            <a:extLst>
              <a:ext uri="{FF2B5EF4-FFF2-40B4-BE49-F238E27FC236}">
                <a16:creationId xmlns:a16="http://schemas.microsoft.com/office/drawing/2014/main" id="{442CFD95-7FA7-4C48-BCB1-9CD12AB006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B5C294-B067-4883-97AE-B33159CEF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0C430FC-1A2E-46AB-BC95-62E10CB8E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012" y="719379"/>
            <a:ext cx="6244480" cy="55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22138E6-A2B1-45D4-A832-7DAD84C01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74" y="5258968"/>
            <a:ext cx="2901883" cy="9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DAF1B1-2EA7-405C-8F6E-EB1BCE0D2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3" y="4481798"/>
            <a:ext cx="1846677" cy="18778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366CF7-7F1F-487B-BB34-2F11E6EC0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94" y="4718920"/>
            <a:ext cx="1846677" cy="18778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8750CB-666F-4C2A-80B2-F70AB669E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01" y="4458325"/>
            <a:ext cx="1846677" cy="187785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312EAAB-5CE7-43F6-838F-86A72BD7189D}"/>
              </a:ext>
            </a:extLst>
          </p:cNvPr>
          <p:cNvGrpSpPr/>
          <p:nvPr/>
        </p:nvGrpSpPr>
        <p:grpSpPr>
          <a:xfrm rot="1007805">
            <a:off x="1065009" y="6429185"/>
            <a:ext cx="510322" cy="196891"/>
            <a:chOff x="2111057" y="3623976"/>
            <a:chExt cx="510322" cy="19689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6F4B52AF-6B20-432D-BAA3-AF40E1A3D0E1}"/>
                </a:ext>
              </a:extLst>
            </p:cNvPr>
            <p:cNvGrpSpPr/>
            <p:nvPr/>
          </p:nvGrpSpPr>
          <p:grpSpPr>
            <a:xfrm rot="20552016">
              <a:off x="2111057" y="3623976"/>
              <a:ext cx="510322" cy="161925"/>
              <a:chOff x="4976467" y="3267075"/>
              <a:chExt cx="510322" cy="161925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50E25699-CF74-41A4-B180-90CB23200F38}"/>
                  </a:ext>
                </a:extLst>
              </p:cNvPr>
              <p:cNvSpPr/>
              <p:nvPr/>
            </p:nvSpPr>
            <p:spPr>
              <a:xfrm>
                <a:off x="4976467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38906C9F-B9A4-4C20-AA5E-70763295F2DB}"/>
                  </a:ext>
                </a:extLst>
              </p:cNvPr>
              <p:cNvSpPr/>
              <p:nvPr/>
            </p:nvSpPr>
            <p:spPr>
              <a:xfrm>
                <a:off x="5142288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AB912B4F-5DB6-42D9-A512-7411BFB7145C}"/>
                  </a:ext>
                </a:extLst>
              </p:cNvPr>
              <p:cNvSpPr/>
              <p:nvPr/>
            </p:nvSpPr>
            <p:spPr>
              <a:xfrm>
                <a:off x="5315339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8A9E528-AD5A-4A53-8241-B11323CD3742}"/>
                </a:ext>
              </a:extLst>
            </p:cNvPr>
            <p:cNvSpPr/>
            <p:nvPr/>
          </p:nvSpPr>
          <p:spPr>
            <a:xfrm>
              <a:off x="2146285" y="3695444"/>
              <a:ext cx="116618" cy="125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5A10003-5CE3-40D3-B92B-5E8D03B2B69D}"/>
              </a:ext>
            </a:extLst>
          </p:cNvPr>
          <p:cNvGrpSpPr/>
          <p:nvPr/>
        </p:nvGrpSpPr>
        <p:grpSpPr>
          <a:xfrm rot="990357">
            <a:off x="5725590" y="6661452"/>
            <a:ext cx="510322" cy="161925"/>
            <a:chOff x="5172675" y="3625061"/>
            <a:chExt cx="510322" cy="161925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8981209-0817-4937-8D9E-575D904417D7}"/>
                </a:ext>
              </a:extLst>
            </p:cNvPr>
            <p:cNvGrpSpPr/>
            <p:nvPr/>
          </p:nvGrpSpPr>
          <p:grpSpPr>
            <a:xfrm rot="20552016">
              <a:off x="5172675" y="3625061"/>
              <a:ext cx="510322" cy="161925"/>
              <a:chOff x="4976467" y="3267075"/>
              <a:chExt cx="510322" cy="161925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9677D8AE-006A-4916-8D5A-9A1D5E7AABD3}"/>
                  </a:ext>
                </a:extLst>
              </p:cNvPr>
              <p:cNvSpPr/>
              <p:nvPr/>
            </p:nvSpPr>
            <p:spPr>
              <a:xfrm>
                <a:off x="4976467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1A304204-19FB-4D13-997C-B50AF88492D1}"/>
                  </a:ext>
                </a:extLst>
              </p:cNvPr>
              <p:cNvSpPr/>
              <p:nvPr/>
            </p:nvSpPr>
            <p:spPr>
              <a:xfrm>
                <a:off x="5142288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50CB4F82-BF6C-4740-8CB4-E5F48FBC7522}"/>
                  </a:ext>
                </a:extLst>
              </p:cNvPr>
              <p:cNvSpPr/>
              <p:nvPr/>
            </p:nvSpPr>
            <p:spPr>
              <a:xfrm>
                <a:off x="5315339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3FAFCAC5-7FB3-44C7-8001-C4A74016A3B1}"/>
                </a:ext>
              </a:extLst>
            </p:cNvPr>
            <p:cNvSpPr/>
            <p:nvPr/>
          </p:nvSpPr>
          <p:spPr>
            <a:xfrm>
              <a:off x="5369527" y="3642019"/>
              <a:ext cx="116618" cy="125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084F151-47F5-4403-94CF-C2D8C7189049}"/>
              </a:ext>
            </a:extLst>
          </p:cNvPr>
          <p:cNvGrpSpPr/>
          <p:nvPr/>
        </p:nvGrpSpPr>
        <p:grpSpPr>
          <a:xfrm rot="1044047">
            <a:off x="9177367" y="6370393"/>
            <a:ext cx="510322" cy="190272"/>
            <a:chOff x="8259286" y="3595630"/>
            <a:chExt cx="510322" cy="190272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332D1C8B-7969-4A3A-AD90-C6BDC50155E2}"/>
                </a:ext>
              </a:extLst>
            </p:cNvPr>
            <p:cNvGrpSpPr/>
            <p:nvPr/>
          </p:nvGrpSpPr>
          <p:grpSpPr>
            <a:xfrm rot="20552016">
              <a:off x="8259286" y="3623977"/>
              <a:ext cx="510322" cy="161925"/>
              <a:chOff x="4976467" y="3267075"/>
              <a:chExt cx="510322" cy="161925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D269C979-D382-41E7-A359-B2FDBDA7124E}"/>
                  </a:ext>
                </a:extLst>
              </p:cNvPr>
              <p:cNvSpPr/>
              <p:nvPr/>
            </p:nvSpPr>
            <p:spPr>
              <a:xfrm>
                <a:off x="4976467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2A501CC0-0629-437E-AB32-E4058FE0B338}"/>
                  </a:ext>
                </a:extLst>
              </p:cNvPr>
              <p:cNvSpPr/>
              <p:nvPr/>
            </p:nvSpPr>
            <p:spPr>
              <a:xfrm>
                <a:off x="5142288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8A0B7804-F036-4A18-9E7D-E13FE04AB01D}"/>
                  </a:ext>
                </a:extLst>
              </p:cNvPr>
              <p:cNvSpPr/>
              <p:nvPr/>
            </p:nvSpPr>
            <p:spPr>
              <a:xfrm>
                <a:off x="5315339" y="3267075"/>
                <a:ext cx="171450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9ED48623-EE2D-4599-861E-F70D64F55924}"/>
                </a:ext>
              </a:extLst>
            </p:cNvPr>
            <p:cNvSpPr/>
            <p:nvPr/>
          </p:nvSpPr>
          <p:spPr>
            <a:xfrm>
              <a:off x="8614874" y="3595630"/>
              <a:ext cx="116618" cy="125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E4B3B6B-9EF4-44E0-9EB7-C4B5493085E1}"/>
              </a:ext>
            </a:extLst>
          </p:cNvPr>
          <p:cNvGrpSpPr>
            <a:grpSpLocks noChangeAspect="1"/>
          </p:cNvGrpSpPr>
          <p:nvPr/>
        </p:nvGrpSpPr>
        <p:grpSpPr>
          <a:xfrm>
            <a:off x="6454288" y="1122902"/>
            <a:ext cx="902064" cy="962202"/>
            <a:chOff x="6314439" y="403528"/>
            <a:chExt cx="739397" cy="788690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8EEC8BE4-788C-4F05-AB7D-0A1DBB162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439" y="403528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3B0B267F-C3AB-49E2-9B28-51D78DFF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045" y="602926"/>
              <a:ext cx="468184" cy="540677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84BDE25-3767-4667-8DCD-1E5E51060831}"/>
              </a:ext>
            </a:extLst>
          </p:cNvPr>
          <p:cNvGrpSpPr>
            <a:grpSpLocks noChangeAspect="1"/>
          </p:cNvGrpSpPr>
          <p:nvPr/>
        </p:nvGrpSpPr>
        <p:grpSpPr>
          <a:xfrm>
            <a:off x="3504280" y="2618063"/>
            <a:ext cx="902064" cy="962202"/>
            <a:chOff x="3364431" y="1898689"/>
            <a:chExt cx="739397" cy="788690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842D4F1F-5680-423D-B97E-0C321FE30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431" y="1898689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C7A3946-6A66-4494-B8C6-6AE9FF75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717" y="2165866"/>
              <a:ext cx="606065" cy="33778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6E0BF3C-C679-4778-A35C-705A8DB6D56A}"/>
              </a:ext>
            </a:extLst>
          </p:cNvPr>
          <p:cNvGrpSpPr>
            <a:grpSpLocks noChangeAspect="1"/>
          </p:cNvGrpSpPr>
          <p:nvPr/>
        </p:nvGrpSpPr>
        <p:grpSpPr>
          <a:xfrm>
            <a:off x="8319581" y="2630773"/>
            <a:ext cx="902064" cy="962202"/>
            <a:chOff x="8179732" y="1911399"/>
            <a:chExt cx="739397" cy="788690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B681A32C-FC87-4F2C-885B-75A1299CE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9732" y="1911399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4DD88E7-674A-48B8-8833-1D1AE4E9E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273" y="2115717"/>
              <a:ext cx="642451" cy="492504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28E9FD4A-7891-42B8-A67D-CA57DF7316C6}"/>
              </a:ext>
            </a:extLst>
          </p:cNvPr>
          <p:cNvGrpSpPr>
            <a:grpSpLocks noChangeAspect="1"/>
          </p:cNvGrpSpPr>
          <p:nvPr/>
        </p:nvGrpSpPr>
        <p:grpSpPr>
          <a:xfrm>
            <a:off x="6749229" y="2442922"/>
            <a:ext cx="902064" cy="962202"/>
            <a:chOff x="6609380" y="1723548"/>
            <a:chExt cx="739397" cy="788690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4267AEB-2495-49BD-AA5A-9B2511BE5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380" y="1723548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7D8F454-194B-4E38-B774-5CF5D2A31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34" y="1886478"/>
              <a:ext cx="626960" cy="58807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B0ACFE3-0360-434A-95CF-DCB70F2E6DFD}"/>
              </a:ext>
            </a:extLst>
          </p:cNvPr>
          <p:cNvGrpSpPr>
            <a:grpSpLocks noChangeAspect="1"/>
          </p:cNvGrpSpPr>
          <p:nvPr/>
        </p:nvGrpSpPr>
        <p:grpSpPr>
          <a:xfrm>
            <a:off x="5412667" y="2319948"/>
            <a:ext cx="909125" cy="962202"/>
            <a:chOff x="5272819" y="1600574"/>
            <a:chExt cx="745185" cy="788690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08F8463B-D2E1-45E4-94B9-3C836C89D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8607" y="1600574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4A05967-FD8A-49FA-9471-993958B88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819" y="1775679"/>
              <a:ext cx="716697" cy="599873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C2377F0-B13F-4E56-9B36-E21CAE844D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33" y="175197"/>
            <a:ext cx="598134" cy="520767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770A24F-B44B-47C3-8887-E5F4463D9202}"/>
              </a:ext>
            </a:extLst>
          </p:cNvPr>
          <p:cNvGrpSpPr>
            <a:grpSpLocks noChangeAspect="1"/>
          </p:cNvGrpSpPr>
          <p:nvPr/>
        </p:nvGrpSpPr>
        <p:grpSpPr>
          <a:xfrm>
            <a:off x="7604725" y="1782304"/>
            <a:ext cx="902064" cy="962202"/>
            <a:chOff x="7464876" y="1062930"/>
            <a:chExt cx="739397" cy="788690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3E8535BB-CEB9-4840-B108-C54158F1D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876" y="1062930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D1F8B2A-1308-4979-AA1D-22CAE7867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000" b="91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863" y="1229486"/>
              <a:ext cx="622134" cy="622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AFF6C023-1936-4F4A-9254-57C52BC67F3D}"/>
              </a:ext>
            </a:extLst>
          </p:cNvPr>
          <p:cNvGrpSpPr>
            <a:grpSpLocks noChangeAspect="1"/>
          </p:cNvGrpSpPr>
          <p:nvPr/>
        </p:nvGrpSpPr>
        <p:grpSpPr>
          <a:xfrm>
            <a:off x="4231059" y="3356863"/>
            <a:ext cx="902064" cy="962202"/>
            <a:chOff x="4091210" y="2637489"/>
            <a:chExt cx="739397" cy="788690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03FB1058-8594-43CD-83BB-8C2E8F891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1210" y="2637489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569BFBC2-1540-48B5-A58A-AC0CC90AE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8982">
              <a:off x="4332203" y="2818531"/>
              <a:ext cx="310095" cy="53837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B059503-A985-4D57-95A5-92C07F15D863}"/>
              </a:ext>
            </a:extLst>
          </p:cNvPr>
          <p:cNvGrpSpPr>
            <a:grpSpLocks noChangeAspect="1"/>
          </p:cNvGrpSpPr>
          <p:nvPr/>
        </p:nvGrpSpPr>
        <p:grpSpPr>
          <a:xfrm>
            <a:off x="4373289" y="1925603"/>
            <a:ext cx="902064" cy="962202"/>
            <a:chOff x="4233440" y="1206229"/>
            <a:chExt cx="739397" cy="788690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8167B63C-F5A3-4418-89D6-47B0AF597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440" y="1206229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0">
              <a:extLst>
                <a:ext uri="{FF2B5EF4-FFF2-40B4-BE49-F238E27FC236}">
                  <a16:creationId xmlns:a16="http://schemas.microsoft.com/office/drawing/2014/main" id="{EB455727-AAA3-417E-A7D9-373FCBAD7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466" y="1405326"/>
              <a:ext cx="636365" cy="53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180BC60-8DB5-48F2-8031-614ACA4ED0B7}"/>
              </a:ext>
            </a:extLst>
          </p:cNvPr>
          <p:cNvGrpSpPr>
            <a:grpSpLocks noChangeAspect="1"/>
          </p:cNvGrpSpPr>
          <p:nvPr/>
        </p:nvGrpSpPr>
        <p:grpSpPr>
          <a:xfrm>
            <a:off x="7440824" y="3626666"/>
            <a:ext cx="902064" cy="962202"/>
            <a:chOff x="7300975" y="2907292"/>
            <a:chExt cx="739397" cy="788690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1D485CD1-0CD0-495F-9177-824C92745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975" y="2907292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D2559BA7-D60F-413C-A7E9-7200B7E7C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97250">
                          <a14:backgroundMark x1="38375" y1="10250" x2="46375" y2="3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912" y="3114142"/>
              <a:ext cx="542938" cy="542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C3BFCE4-1CE2-456D-BF30-83E7CC7206E9}"/>
              </a:ext>
            </a:extLst>
          </p:cNvPr>
          <p:cNvGrpSpPr>
            <a:grpSpLocks noChangeAspect="1"/>
          </p:cNvGrpSpPr>
          <p:nvPr/>
        </p:nvGrpSpPr>
        <p:grpSpPr>
          <a:xfrm>
            <a:off x="5366047" y="1265951"/>
            <a:ext cx="902064" cy="962202"/>
            <a:chOff x="5226198" y="546577"/>
            <a:chExt cx="739397" cy="7886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C09119-3235-48EC-A581-53922442E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198" y="546577"/>
              <a:ext cx="739397" cy="78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3A2CBD87-E144-40EC-B20E-E6BA7086AF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>
                          <a14:foregroundMark x1="60111" y1="5500" x2="52000" y2="20833"/>
                          <a14:foregroundMark x1="29000" y1="66500" x2="30778" y2="64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0" r="18610"/>
            <a:stretch/>
          </p:blipFill>
          <p:spPr bwMode="auto">
            <a:xfrm>
              <a:off x="5356876" y="714375"/>
              <a:ext cx="582858" cy="61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815F8376-00E3-4A60-8AD3-CFD80A62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0000">
                        <a14:foregroundMark x1="42222" y1="23462" x2="49333" y2="5384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203" y="6012381"/>
            <a:ext cx="1327930" cy="7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832DB42-B994-4C63-94CF-002B942499F2}"/>
              </a:ext>
            </a:extLst>
          </p:cNvPr>
          <p:cNvGrpSpPr/>
          <p:nvPr/>
        </p:nvGrpSpPr>
        <p:grpSpPr>
          <a:xfrm>
            <a:off x="268812" y="14567"/>
            <a:ext cx="11038689" cy="1207217"/>
            <a:chOff x="268812" y="14567"/>
            <a:chExt cx="11038689" cy="1207217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158E31C-4769-442C-99B5-CB391D97F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12" y="14567"/>
              <a:ext cx="11038689" cy="103927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643BD89-48AD-4E74-B87C-1129E7631FDA}"/>
                </a:ext>
              </a:extLst>
            </p:cNvPr>
            <p:cNvSpPr txBox="1"/>
            <p:nvPr/>
          </p:nvSpPr>
          <p:spPr>
            <a:xfrm>
              <a:off x="560165" y="113788"/>
              <a:ext cx="101618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после прилёта проголодался. Покорми его яблочками. Собери их и разложи по лукошкам. Определи, где в слове находится звук Л: в начале, середине или конце. Затем повтори: «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положил яблоко в лукошко»</a:t>
              </a:r>
            </a:p>
            <a:p>
              <a:pPr algn="ctr"/>
              <a:endParaRPr lang="ru-RU" dirty="0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CDA7E74-0EAB-4125-B7B4-013F0AAE70C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175" y="6067149"/>
            <a:ext cx="1255178" cy="1255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567FB-F9C3-4451-8B31-FB14A4DC9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58" y="3562872"/>
            <a:ext cx="2950821" cy="29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6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17161 0.4287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37032 0.485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0.1129 0.3157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6576 0.4263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29506 0.5817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9088 0.4629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46446 0.6025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638 0.5493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12226 0.2386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61745 0.3842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72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A7DE7F-0B85-4E59-8B2C-3B09544E2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4" b="379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85E0913-CCB7-447D-ABBF-1B9525D0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9089" y="5463669"/>
            <a:ext cx="867566" cy="57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8AB3A03-7A76-4348-8B6E-7FC737B0B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" y="6082877"/>
            <a:ext cx="1255178" cy="125517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6B2E76B-9037-486C-A0BC-46ED6A699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3084" y1="5875" x2="73084" y2="9375"/>
                        <a14:foregroundMark x1="94499" y1="4000" x2="91552" y2="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8" y="4588622"/>
            <a:ext cx="1365159" cy="21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389E4C-F60C-4FE1-82FA-2D29327C6C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69" y="2268636"/>
            <a:ext cx="1254844" cy="1697176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BB960110-1567-4F6D-963E-864FC90E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9" b="99722" l="0" r="96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87" y="4896821"/>
            <a:ext cx="2323568" cy="18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132FDEA-C93F-48E1-B7EA-44CB04239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972" b="95556" l="1719" r="50625">
                        <a14:foregroundMark x1="44922" y1="26250" x2="45938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6165" r="48550"/>
          <a:stretch/>
        </p:blipFill>
        <p:spPr bwMode="auto">
          <a:xfrm>
            <a:off x="1632612" y="5463668"/>
            <a:ext cx="1188209" cy="11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A1D8D0-D928-4EDC-844B-CCBFC80489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14" y="4942030"/>
            <a:ext cx="1870321" cy="176843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05A2F77-ACBC-4EC6-8A84-B36600FC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1077" y1="63240" x2="11538" y2="74078"/>
                        <a14:foregroundMark x1="27538" y1="26816" x2="21538" y2="34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55" y="5290480"/>
            <a:ext cx="967487" cy="13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18617CB0-5AF6-4F00-81BB-2AED1FC89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2" b="16798"/>
          <a:stretch/>
        </p:blipFill>
        <p:spPr bwMode="auto">
          <a:xfrm>
            <a:off x="8222910" y="5112136"/>
            <a:ext cx="2488010" cy="16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D353C4-511D-4B87-A8B4-FD961DC51C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2222" y1="9111" x2="36020" y2="2889"/>
                        <a14:foregroundMark x1="38706" y1="3889" x2="47497" y2="6667"/>
                        <a14:foregroundMark x1="29060" y1="90556" x2="31868" y2="87222"/>
                        <a14:foregroundMark x1="60562" y1="89889" x2="64469" y2="86000"/>
                        <a14:foregroundMark x1="92186" y1="97222" x2="88278" y2="93111"/>
                        <a14:foregroundMark x1="54090" y1="96778" x2="51526" y2="90111"/>
                        <a14:backgroundMark x1="31624" y1="59000" x2="31624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20" y="5112136"/>
            <a:ext cx="1366046" cy="15011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4294F3B-EDA8-4B62-A120-546C43E11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6738" b="77737" l="4385" r="90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4" t="37016" r="9018" b="23052"/>
          <a:stretch/>
        </p:blipFill>
        <p:spPr bwMode="auto">
          <a:xfrm flipH="1">
            <a:off x="2747024" y="2827915"/>
            <a:ext cx="6682155" cy="18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BEE30D2D-5BEF-45A5-B5C3-64147ABD9B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834D99E-690B-4A9F-B34E-6233C774F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" b="996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0"/>
            <a:ext cx="2136069" cy="128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9360EC21-4B36-49AA-9E1E-B5F88B53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0000">
                        <a14:foregroundMark x1="42222" y1="23462" x2="49333" y2="5384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495" y="6341372"/>
            <a:ext cx="876070" cy="50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155F65B-50A5-40F8-9EBE-38E8C244EC8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21" y="355412"/>
            <a:ext cx="598134" cy="5207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BDB019F-645D-4AC2-A9C1-834592C27A30}"/>
              </a:ext>
            </a:extLst>
          </p:cNvPr>
          <p:cNvGrpSpPr/>
          <p:nvPr/>
        </p:nvGrpSpPr>
        <p:grpSpPr>
          <a:xfrm>
            <a:off x="196515" y="190814"/>
            <a:ext cx="11038689" cy="1039272"/>
            <a:chOff x="653769" y="132657"/>
            <a:chExt cx="11038689" cy="103927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2C73F81-92CB-4495-B129-581D6D3B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69" y="132657"/>
              <a:ext cx="11038689" cy="10392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2574B4-B1AA-424B-B228-7A3C720352D6}"/>
                </a:ext>
              </a:extLst>
            </p:cNvPr>
            <p:cNvSpPr txBox="1"/>
            <p:nvPr/>
          </p:nvSpPr>
          <p:spPr>
            <a:xfrm>
              <a:off x="983412" y="190628"/>
              <a:ext cx="10354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подкрепился спелыми яблоками и отправился на другой берег к своей подруге Миле. Вместе с ним поплывут животные. Скажи, кто плывет в лодке с </a:t>
              </a:r>
              <a:r>
                <a:rPr lang="ru-RU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Лунтиком</a:t>
              </a:r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?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«В лодке с </a:t>
              </a:r>
              <a:r>
                <a:rPr lang="ru-RU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Лунтиком</a:t>
              </a:r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плывет …»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1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1.16002 -0.01713 " pathEditMode="relative" rAng="0" ptsTypes="AA">
                                      <p:cBhvr>
                                        <p:cTn id="24" dur="59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5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9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1.19935 0.00555 " pathEditMode="relative" rAng="0" ptsTypes="AA">
                                      <p:cBhvr>
                                        <p:cTn id="33" dur="5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7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24401 -0.3701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7565 -0.423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1362 -0.3685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04648 -0.4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04466 -0.3817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681 -0.39097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26003 -0.4145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>
            <a:extLst>
              <a:ext uri="{FF2B5EF4-FFF2-40B4-BE49-F238E27FC236}">
                <a16:creationId xmlns:a16="http://schemas.microsoft.com/office/drawing/2014/main" id="{2ECF1043-1D73-42DF-8441-FBF3D8FA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A280EFD-BE5B-4C47-9B0C-824FA273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40" y1="55560" x2="78928" y2="87966"/>
                        <a14:foregroundMark x1="4848" y1="55027" x2="2544" y2="97867"/>
                        <a14:foregroundMark x1="16384" y1="45963" x2="97840" y2="75324"/>
                        <a14:foregroundMark x1="13616" y1="62986" x2="33808" y2="97296"/>
                        <a14:foregroundMark x1="35312" y1="87129" x2="96576" y2="93184"/>
                        <a14:foregroundMark x1="2880" y1="85225" x2="30688" y2="85491"/>
                        <a14:foregroundMark x1="28288" y1="4989" x2="28672" y2="5560"/>
                        <a14:foregroundMark x1="30944" y1="11310" x2="31248" y2="10396"/>
                        <a14:foregroundMark x1="2729" y1="93615" x2="31196" y2="94751"/>
                        <a14:foregroundMark x1="1910" y1="41775" x2="8458" y2="5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5137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9DD98235-95BF-4B87-A576-ECEE952F7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10782" y="3132760"/>
            <a:ext cx="2856997" cy="28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A19CAB9-8559-4B11-99D3-F1E855451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33" y1="40351" x2="20667" y2="45965"/>
                        <a14:foregroundMark x1="12333" y1="30409" x2="12333" y2="30409"/>
                        <a14:foregroundMark x1="15083" y1="33099" x2="12750" y2="57661"/>
                        <a14:foregroundMark x1="4833" y1="42105" x2="4417" y2="58596"/>
                        <a14:foregroundMark x1="22583" y1="14854" x2="24250" y2="14035"/>
                        <a14:foregroundMark x1="11500" y1="16023" x2="12500" y2="15205"/>
                        <a14:foregroundMark x1="4833" y1="55088" x2="10667" y2="55088"/>
                        <a14:foregroundMark x1="45167" y1="8772" x2="51417" y2="53333"/>
                        <a14:foregroundMark x1="93583" y1="9942" x2="53083" y2="52749"/>
                        <a14:foregroundMark x1="82167" y1="9942" x2="74167" y2="39181"/>
                        <a14:foregroundMark x1="76250" y1="11111" x2="57250" y2="41871"/>
                        <a14:foregroundMark x1="96333" y1="14269" x2="69000" y2="44211"/>
                        <a14:foregroundMark x1="69833" y1="42456" x2="54750" y2="56491"/>
                        <a14:foregroundMark x1="8917" y1="20000" x2="11000" y2="16842"/>
                        <a14:foregroundMark x1="15750" y1="22456" x2="18500" y2="17895"/>
                        <a14:foregroundMark x1="19917" y1="16491" x2="21667" y2="14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098" y="1413369"/>
            <a:ext cx="903183" cy="6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025B21-411A-47D8-88BA-6601FEADB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39" y="477153"/>
            <a:ext cx="598134" cy="52076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746FC7D-7E37-43EB-BA61-81E8F72358A2}"/>
              </a:ext>
            </a:extLst>
          </p:cNvPr>
          <p:cNvGrpSpPr/>
          <p:nvPr/>
        </p:nvGrpSpPr>
        <p:grpSpPr>
          <a:xfrm>
            <a:off x="0" y="182904"/>
            <a:ext cx="9851366" cy="1109266"/>
            <a:chOff x="0" y="182904"/>
            <a:chExt cx="9851366" cy="110926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CDF0AF2-1D84-4AF9-A33C-69EEF2ED1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2904"/>
              <a:ext cx="9851366" cy="11092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D54FA8-A259-43E6-963F-A0C173EDB1A5}"/>
                </a:ext>
              </a:extLst>
            </p:cNvPr>
            <p:cNvSpPr txBox="1"/>
            <p:nvPr/>
          </p:nvSpPr>
          <p:spPr>
            <a:xfrm>
              <a:off x="457132" y="273623"/>
              <a:ext cx="8928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пошёл в поле искать Милу. Всю дорогу вокруг него вьётся пчела, но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ее не видит. Подскажи ему, где пчела. «Пчела над</a:t>
              </a:r>
              <a:r>
                <a:rPr lang="en-US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/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слева</a:t>
              </a:r>
              <a:r>
                <a:rPr lang="en-US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/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за</a:t>
              </a:r>
              <a:r>
                <a:rPr lang="en-US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/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справа</a:t>
              </a:r>
              <a:r>
                <a:rPr lang="en-US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/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под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Лунтиком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». Мила сама нашла Лунтика! Где теперь пчела? «Пчела между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Лунтиком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и Милой»</a:t>
              </a:r>
            </a:p>
          </p:txBody>
        </p:sp>
      </p:grpSp>
      <p:pic>
        <p:nvPicPr>
          <p:cNvPr id="8" name="Picture 14">
            <a:extLst>
              <a:ext uri="{FF2B5EF4-FFF2-40B4-BE49-F238E27FC236}">
                <a16:creationId xmlns:a16="http://schemas.microsoft.com/office/drawing/2014/main" id="{5C72D294-1D1B-4E77-8FF9-7534AAC2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33" y1="40351" x2="20667" y2="45965"/>
                        <a14:foregroundMark x1="12333" y1="30409" x2="12333" y2="30409"/>
                        <a14:foregroundMark x1="15083" y1="33099" x2="12750" y2="57661"/>
                        <a14:foregroundMark x1="4833" y1="42105" x2="4417" y2="58596"/>
                        <a14:foregroundMark x1="22583" y1="14854" x2="24250" y2="14035"/>
                        <a14:foregroundMark x1="11500" y1="16023" x2="12500" y2="15205"/>
                        <a14:foregroundMark x1="4833" y1="55088" x2="10667" y2="55088"/>
                        <a14:foregroundMark x1="45167" y1="8772" x2="51417" y2="53333"/>
                        <a14:foregroundMark x1="93583" y1="9942" x2="53083" y2="52749"/>
                        <a14:foregroundMark x1="82167" y1="9942" x2="74167" y2="39181"/>
                        <a14:foregroundMark x1="76250" y1="11111" x2="57250" y2="41871"/>
                        <a14:foregroundMark x1="96333" y1="14269" x2="69000" y2="44211"/>
                        <a14:foregroundMark x1="69833" y1="42456" x2="54750" y2="56491"/>
                        <a14:foregroundMark x1="8917" y1="20000" x2="11000" y2="16842"/>
                        <a14:foregroundMark x1="15750" y1="22456" x2="18500" y2="17895"/>
                        <a14:foregroundMark x1="19917" y1="16491" x2="21667" y2="14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4388" y="3248183"/>
            <a:ext cx="903183" cy="6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3C545E-4614-4945-A14A-58840B6AF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60" y="2178105"/>
            <a:ext cx="2818228" cy="3811652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A776E7F0-08EE-4EFE-8894-DA159924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33" y1="40351" x2="20667" y2="45965"/>
                        <a14:foregroundMark x1="12333" y1="30409" x2="12333" y2="30409"/>
                        <a14:foregroundMark x1="15083" y1="33099" x2="12750" y2="57661"/>
                        <a14:foregroundMark x1="4833" y1="42105" x2="4417" y2="58596"/>
                        <a14:foregroundMark x1="22583" y1="14854" x2="24250" y2="14035"/>
                        <a14:foregroundMark x1="11500" y1="16023" x2="12500" y2="15205"/>
                        <a14:foregroundMark x1="4833" y1="55088" x2="10667" y2="55088"/>
                        <a14:foregroundMark x1="45167" y1="8772" x2="51417" y2="53333"/>
                        <a14:foregroundMark x1="93583" y1="9942" x2="53083" y2="52749"/>
                        <a14:foregroundMark x1="82167" y1="9942" x2="74167" y2="39181"/>
                        <a14:foregroundMark x1="76250" y1="11111" x2="57250" y2="41871"/>
                        <a14:foregroundMark x1="96333" y1="14269" x2="69000" y2="44211"/>
                        <a14:foregroundMark x1="69833" y1="42456" x2="54750" y2="56491"/>
                        <a14:foregroundMark x1="8917" y1="20000" x2="11000" y2="16842"/>
                        <a14:foregroundMark x1="15750" y1="22456" x2="18500" y2="17895"/>
                        <a14:foregroundMark x1="19917" y1="16491" x2="21667" y2="14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77" y="3569950"/>
            <a:ext cx="903183" cy="6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21E2D039-4189-4B80-BD24-88427F304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33" y1="40351" x2="20667" y2="45965"/>
                        <a14:foregroundMark x1="12333" y1="30409" x2="12333" y2="30409"/>
                        <a14:foregroundMark x1="15083" y1="33099" x2="12750" y2="57661"/>
                        <a14:foregroundMark x1="4833" y1="42105" x2="4417" y2="58596"/>
                        <a14:foregroundMark x1="22583" y1="14854" x2="24250" y2="14035"/>
                        <a14:foregroundMark x1="11500" y1="16023" x2="12500" y2="15205"/>
                        <a14:foregroundMark x1="4833" y1="55088" x2="10667" y2="55088"/>
                        <a14:foregroundMark x1="45167" y1="8772" x2="51417" y2="53333"/>
                        <a14:foregroundMark x1="93583" y1="9942" x2="53083" y2="52749"/>
                        <a14:foregroundMark x1="82167" y1="9942" x2="74167" y2="39181"/>
                        <a14:foregroundMark x1="76250" y1="11111" x2="57250" y2="41871"/>
                        <a14:foregroundMark x1="96333" y1="14269" x2="69000" y2="44211"/>
                        <a14:foregroundMark x1="69833" y1="42456" x2="54750" y2="56491"/>
                        <a14:foregroundMark x1="8917" y1="20000" x2="11000" y2="16842"/>
                        <a14:foregroundMark x1="15750" y1="22456" x2="18500" y2="17895"/>
                        <a14:foregroundMark x1="19917" y1="16491" x2="21667" y2="14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7482" y="5789190"/>
            <a:ext cx="903183" cy="6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5293EC-3BCD-4D08-871F-B3A82B29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1111" l="2667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85" y="5918865"/>
            <a:ext cx="981920" cy="9819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B29E26-F144-4C61-A7C2-7DB3C0B6EE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01088 L -0.00599 0.01088 C -0.01263 0.0118 -0.0194 0.01366 -0.0263 0.01366 C -0.12643 0.01366 -0.0996 0.01944 -0.14492 0.0081 C -0.14648 0.00718 -0.14817 0.00671 -0.1496 0.00532 C -0.15299 0.00185 -0.15898 -0.00579 -0.15898 -0.00579 L -0.16523 -0.02245 C -0.16627 -0.02523 -0.16679 -0.02894 -0.16835 -0.03079 L -0.17304 -0.03634 L -0.18242 -0.03079 L -0.1871 -0.02801 C -0.18867 -0.02523 -0.19075 -0.02315 -0.19179 -0.01968 C -0.19296 -0.01644 -0.19283 -0.01227 -0.19335 -0.00857 C -0.19388 -0.00579 -0.1944 -0.00301 -0.19492 -0.00023 C -0.19531 0.0037 -0.19739 0.03055 -0.19804 0.03588 C -0.19895 0.04143 -0.19895 0.04838 -0.20117 0.05255 L -0.20585 0.06088 C -0.20638 0.06366 -0.20651 0.0669 -0.20742 0.06921 C -0.20872 0.07176 -0.2108 0.07222 -0.2121 0.07477 C -0.21354 0.07708 -0.21419 0.08032 -0.21523 0.0831 C -0.22513 0.08218 -0.23515 0.08171 -0.24492 0.08032 C -0.24661 0.07986 -0.2483 0.07917 -0.2496 0.07755 C -0.25403 0.07222 -0.25807 0.05903 -0.26054 0.05255 C -0.26158 0.04977 -0.26315 0.04722 -0.26367 0.04421 C -0.26419 0.04143 -0.26432 0.03796 -0.26523 0.03588 C -0.26796 0.02963 -0.27226 0.02569 -0.2746 0.01921 C -0.27565 0.01643 -0.2763 0.01296 -0.27773 0.01088 C -0.27903 0.00903 -0.28085 0.00856 -0.28242 0.0081 C -0.28606 0.00671 -0.28971 0.00625 -0.29335 0.00532 C -0.30533 0.00625 -0.31744 0.00555 -0.32929 0.0081 C -0.33125 0.00833 -0.33242 0.01204 -0.33398 0.01366 C -0.33554 0.01481 -0.33724 0.01505 -0.33867 0.01643 C -0.34036 0.01782 -0.34166 0.02083 -0.34335 0.02199 C -0.34648 0.02361 -0.34974 0.02361 -0.35273 0.02477 C -0.37682 0.03241 -0.34231 0.02199 -0.36992 0.03032 C -0.38033 0.0294 -0.39088 0.02986 -0.40117 0.02755 C -0.40312 0.02708 -0.40429 0.02361 -0.40585 0.02199 C -0.40794 0.01991 -0.41015 0.01829 -0.4121 0.01643 C -0.4138 0.01458 -0.41523 0.01227 -0.41679 0.01088 C -0.41835 0.00949 -0.42005 0.00926 -0.42148 0.0081 C -0.43372 -0.00278 -0.41914 0.00671 -0.43085 -0.00023 C -0.44127 0.00069 -0.45182 0.00023 -0.4621 0.00255 C -0.46549 0.00301 -0.46835 0.00625 -0.47148 0.0081 L -0.47617 0.01088 L -0.48085 0.01366 L -0.48554 0.01643 C -0.497 0.01551 -0.50859 0.01528 -0.51992 0.01366 C -0.52161 0.01319 -0.52317 0.01204 -0.5246 0.01088 C -0.5263 0.00926 -0.52773 0.00671 -0.52929 0.00532 C -0.53085 0.00393 -0.53255 0.0037 -0.53398 0.00255 C -0.53567 0.00093 -0.5371 -0.00162 -0.53867 -0.00301 C -0.54023 -0.0044 -0.54192 -0.00463 -0.54335 -0.00579 C -0.54505 -0.00741 -0.54635 -0.01019 -0.54804 -0.01134 C -0.55117 -0.01389 -0.55742 -0.0169 -0.55742 -0.0169 C -0.56679 -0.01597 -0.5763 -0.0162 -0.58554 -0.01412 C -0.58893 -0.01343 -0.59179 -0.00972 -0.59492 -0.00857 C -0.61158 -0.0037 -0.60117 -0.00625 -0.62617 -0.00301 C -0.62773 -0.00208 -0.62942 -0.00162 -0.63085 -0.00023 C -0.63268 0.00116 -0.64114 0.01227 -0.64179 0.01366 C -0.64322 0.01597 -0.64375 0.01921 -0.64492 0.02199 C -0.64739 0.02708 -0.65091 0.03264 -0.65429 0.03588 C -0.65481 0.03611 -0.65533 0.03588 -0.65585 0.03588 " pathEditMode="relative" ptsTypes="AAAAAAAAAAAAAAAAAAAAAAAAAAAAAAAAAAAAAAAAAAAAAAAAAAAAAAAAAAAAAA">
                                      <p:cBhvr>
                                        <p:cTn id="12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377 0.03565 L -0.69544 0.00255 L -0.7246 0.05231 L -0.77565 0.00787 L -0.8069 0.10231 L -0.80169 0.11713 L -0.86002 0.18194 L -0.8319 0.27824 C -0.82187 0.28032 -0.82578 0.28009 -0.82044 0.28009 " pathEditMode="relative" ptsTypes="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0.01296 L 0.05599 0.08148 L 0.10286 0.02963 L 0.16953 0.09815 L 0.21536 0.05741 " pathEditMode="relative" ptsTypes="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28 0.05926 L 0.27578 0.02963 L 0.30182 0.11111 L 0.33828 0.05741 " pathEditMode="relative" ptsTypes="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1081 0.1412 L -0.06641 0.18842 L -0.05768 0.29074 L -0.16159 0.32245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0.36328 -0.0245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4" y="-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347 L 0.10716 0.03496 L 0.20091 -0.00023 L 0.12903 -0.1206 L 0.1707 -0.23541 " pathEditMode="relative" ptsTypes="AAA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23572C-E2E2-432D-BACC-031D8DE3A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" b="248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FCE4F69-7FFD-4E67-B09F-C5AF1A8A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30" y="3429000"/>
            <a:ext cx="6088217" cy="36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E8398A7-73A7-424F-BD47-F7B45B2C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340">
            <a:off x="7360765" y="3400398"/>
            <a:ext cx="1718946" cy="134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F15DD3-43CC-48F3-A858-289941D203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/>
          <a:stretch/>
        </p:blipFill>
        <p:spPr>
          <a:xfrm rot="17233255">
            <a:off x="7330694" y="3184591"/>
            <a:ext cx="1329851" cy="133109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1C35A5B-5558-4626-B13B-2F04DAAEC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835" y="3213685"/>
            <a:ext cx="1040076" cy="110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FC02240-8BDE-4126-AE1A-04EB151B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57" y="3482661"/>
            <a:ext cx="1185610" cy="93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109FE6-2567-4721-AD86-60B69E1CB4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20" b="95630" l="5543" r="92283">
                        <a14:foregroundMark x1="62174" y1="26467" x2="62174" y2="26467"/>
                        <a14:foregroundMark x1="49239" y1="84769" x2="49239" y2="84769"/>
                        <a14:foregroundMark x1="47391" y1="53558" x2="57500" y2="40699"/>
                        <a14:foregroundMark x1="58696" y1="34582" x2="58043" y2="16230"/>
                        <a14:foregroundMark x1="59783" y1="14856" x2="37935" y2="14856"/>
                        <a14:foregroundMark x1="46196" y1="87516" x2="44457" y2="7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88" y="247047"/>
            <a:ext cx="598134" cy="520767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DB6DBE80-3963-4400-9DF9-A004F0F91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5" b="91019" l="21800" r="93600">
                        <a14:foregroundMark x1="32500" y1="54537" x2="52900" y2="64352"/>
                        <a14:foregroundMark x1="47700" y1="51574" x2="38900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2512" r="6383" b="9372"/>
          <a:stretch/>
        </p:blipFill>
        <p:spPr bwMode="auto">
          <a:xfrm flipH="1">
            <a:off x="6793821" y="2647556"/>
            <a:ext cx="1464382" cy="195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AC596F-A751-49F0-8837-3A881D4268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162">
            <a:off x="7754945" y="3095501"/>
            <a:ext cx="1165341" cy="1345781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4ED305D-AF89-4C07-BE58-657CF888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7196">
            <a:off x="7219223" y="3693703"/>
            <a:ext cx="1699064" cy="77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4B1199D1-1745-4418-85ED-244961E0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643" y="3335014"/>
            <a:ext cx="1615189" cy="104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3B3366-90CE-41A5-A290-09B62B1775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47" y="1034917"/>
            <a:ext cx="2197092" cy="1952510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41753BF-92E5-4BB6-8C6E-4FBEDF095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563" r="100000">
                        <a14:foregroundMark x1="48633" y1="87695" x2="48633" y2="93848"/>
                        <a14:foregroundMark x1="56543" y1="86816" x2="57031" y2="93848"/>
                        <a14:foregroundMark x1="33887" y1="51660" x2="42383" y2="49023"/>
                        <a14:foregroundMark x1="42773" y1="53516" x2="42773" y2="49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7510" y="2501026"/>
            <a:ext cx="3644145" cy="36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BEB1269-4064-4A0B-AD45-79ED01D16A9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000" b="91111" l="2667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85" y="5918865"/>
            <a:ext cx="981920" cy="98192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69875F-66F8-4CA6-BCC5-A7884D9BDA73}"/>
              </a:ext>
            </a:extLst>
          </p:cNvPr>
          <p:cNvGrpSpPr/>
          <p:nvPr/>
        </p:nvGrpSpPr>
        <p:grpSpPr>
          <a:xfrm>
            <a:off x="0" y="67566"/>
            <a:ext cx="10196423" cy="837221"/>
            <a:chOff x="0" y="67566"/>
            <a:chExt cx="10196423" cy="83722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727953A-AA88-4806-9645-CAF0AE3CD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566"/>
              <a:ext cx="10196423" cy="83722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A3BF10-14DE-48A7-AF18-0F249F64F98D}"/>
                </a:ext>
              </a:extLst>
            </p:cNvPr>
            <p:cNvSpPr txBox="1"/>
            <p:nvPr/>
          </p:nvSpPr>
          <p:spPr>
            <a:xfrm>
              <a:off x="457002" y="153659"/>
              <a:ext cx="9438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Мила пригласила Лунтика в свой новый дом. Скажи, что Мила положила на стол и чем из этого можно угостить Лунтика. «Мила положила на жёлтый стол…» …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63A6B0-419C-4B52-A891-4C81BBE9358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6128172"/>
            <a:ext cx="1255178" cy="1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14974 -0.01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71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14492 0.0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62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3126 0.043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217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07057 -0.021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-108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09922 0.051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25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0.0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09193 0.0155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6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 0.03495 L -0.04779 0.0310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" y="-20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>
          <a:solidFill>
            <a:schemeClr val="accent6"/>
          </a:solidFill>
          <a:headEnd/>
          <a:tailEnd/>
        </a:ln>
      </a:spPr>
      <a:bodyPr lIns="792000" tIns="36000" rIns="72000" bIns="36000" anchor="ctr" anchorCtr="0"/>
      <a:lstStyle>
        <a:defPPr algn="l">
          <a:lnSpc>
            <a:spcPct val="90000"/>
          </a:lnSpc>
          <a:spcBef>
            <a:spcPct val="0"/>
          </a:spcBef>
          <a:spcAft>
            <a:spcPct val="0"/>
          </a:spcAft>
          <a:defRPr sz="2400" dirty="0">
            <a:solidFill>
              <a:schemeClr val="accent6"/>
            </a:solidFill>
            <a:latin typeface="Calibri" pitchFamily="34" charset="0"/>
            <a:cs typeface="Calibri" pitchFamily="34" charset="0"/>
          </a:defRPr>
        </a:defPPr>
      </a:lstStyle>
      <a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569</Words>
  <Application>Microsoft Office PowerPoint</Application>
  <PresentationFormat>Широкоэкранный</PresentationFormat>
  <Paragraphs>42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Полина</cp:lastModifiedBy>
  <cp:revision>223</cp:revision>
  <dcterms:created xsi:type="dcterms:W3CDTF">2020-05-31T18:10:30Z</dcterms:created>
  <dcterms:modified xsi:type="dcterms:W3CDTF">2020-06-14T21:18:26Z</dcterms:modified>
</cp:coreProperties>
</file>