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C1593-27A9-487B-8F6C-C698F09E9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2FC3C1-87E6-48A3-A87F-5C230E83E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34965-7CB1-4CD7-8106-698EDFE7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BC32A1-88E8-4450-86FC-9244E1D3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0E4D1-3403-4797-820E-F6474B13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1CDB1-6ED3-41BB-B549-7B31E769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911A3A-3E18-4620-865B-7E5328F9F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0A4448-BE00-42E7-BE30-87169B00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EEA9-7107-4B7D-A8D8-595184FF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8DC369-BCA3-4871-8303-1ACC6B97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F550-C325-4F4C-BD11-53FC0B8AB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AA87DF-E55F-4311-A909-DF828678A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9575F-2613-444A-86EB-4266EA99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A2EC2-9B84-46AC-9E93-DFEE0ADA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1670E-26AD-4FC3-9D00-50FDFF80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8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9CA67F-9380-47F1-AE13-989E93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4E004-6B7F-470B-9881-9E71D96E8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A4A91-F123-4FB6-87DB-95776806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2F9BB7-96B1-41E3-B2B4-63FF896F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E8B47-D7E0-4C35-80B8-6667AC8B3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6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FE90A-A0AF-4802-8BBD-F00526F5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A635DF-9DE0-4CE6-B4EB-E0133E82E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6E2CF6-7299-4FE8-AA8B-3EBBFA687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CBE14-369B-4B44-A8DB-36D22383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C9D0E1-E6EC-4021-BEFE-D34BF946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3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9D055-8A35-4C41-BE28-91DC6F0D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12870-28B5-47E9-950F-AE3E1C7AC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84F561-7755-4897-B99F-84A1BAB2B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027F96-9DBC-4B33-A4A0-33F908707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A105AD-D432-4093-A167-334E87E8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7E6F05-DD5D-457A-9827-ED30E047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04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1CCE-177D-459D-A85B-7FCABF76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D9FFE-8DCA-4A80-B94A-2FA7D20BE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EDCA6B-2F71-499E-A4EF-5F19A2E68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F8DC9-5DA3-4000-AFA0-D006A7231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C153CC-A785-42D7-A363-286DFF740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6F36D2-DD68-47DD-BFA7-C9BF3A58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0399C4-4A8A-4262-AB6E-3E4DB918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893458-D3F9-4FF1-BE8D-A3FFC3FB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02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A2442-E981-44FD-B70F-5B90B811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AC398AA-6950-4F2C-9DE8-8970A64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D96923-8FC1-4516-A5E7-E668E481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FA2778-278A-4AA2-A25D-E0FED51EA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9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47ABE-A850-45DB-8584-376C22CD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EA0880-781B-43EC-9BC5-1E0FEE6B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015A3B-2130-4A58-88D0-E8AE65A1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7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29276-79AF-414E-9E2D-D50C8AE8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B3A66-1E41-4E9B-82E2-FD6D276A3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FBFF4B-21E2-40CE-93B2-4E33B2D7B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695EB9-8F66-4DD3-8B4D-095D11AA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A368F3-8B29-43E4-BBE8-46D09A02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06B76A-84D6-4D75-BC64-4B168DEA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83741-9101-4E75-95A8-29F90A61E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6590DF-1C26-4758-890F-AE7FE8332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909A4A-0A84-4B97-A38A-DDF8CA298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6D78CE-82F5-4DB2-84ED-94F0CE91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A7912-4C71-4A02-BA5A-64074096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136D72-204C-45CE-B900-24002752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071F-5E04-4FC5-82DD-9010B02A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F627BF-7DC7-419D-8224-E6D74FA71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8688C5-7E14-4A19-A102-8A22D82A9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B82580-29FC-4E20-885E-CA86C5837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7A7B0-09C9-4CE1-AA97-9814AE831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2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microsoft.com/office/2007/relationships/hdphoto" Target="../media/hdphoto7.wdp"/><Relationship Id="rId2" Type="http://schemas.openxmlformats.org/officeDocument/2006/relationships/image" Target="../media/image1.jpg"/><Relationship Id="rId16" Type="http://schemas.microsoft.com/office/2007/relationships/hdphoto" Target="../media/hdphoto4.wdp"/><Relationship Id="rId20" Type="http://schemas.openxmlformats.org/officeDocument/2006/relationships/image" Target="../media/image14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17.png"/><Relationship Id="rId5" Type="http://schemas.openxmlformats.org/officeDocument/2006/relationships/image" Target="../media/image4.gif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6.wdp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CC30238-954F-49E9-90E6-68034D2B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57" y="2366724"/>
            <a:ext cx="276646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0819947-AF78-4335-A4E6-A624C5FC2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22" y="3177222"/>
            <a:ext cx="6395697" cy="327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6DCF819-442E-417F-A4C9-C60D2F6B2A53}"/>
              </a:ext>
            </a:extLst>
          </p:cNvPr>
          <p:cNvSpPr/>
          <p:nvPr/>
        </p:nvSpPr>
        <p:spPr>
          <a:xfrm>
            <a:off x="812800" y="-103029"/>
            <a:ext cx="3511619" cy="2834640"/>
          </a:xfrm>
          <a:prstGeom prst="cloudCallou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BFABE135-2FFE-43A9-AEA6-BC35E78B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1267317" y="3041651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4942D14-2DFB-4A73-AE98-23C38B7E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98" b="92260" l="6047" r="95698">
                        <a14:foregroundMark x1="6628" y1="13158" x2="6047" y2="12384"/>
                        <a14:foregroundMark x1="95698" y1="89319" x2="91163" y2="85604"/>
                        <a14:foregroundMark x1="94186" y1="92260" x2="94186" y2="92260"/>
                      </a14:backgroundRemoval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28" y="4746171"/>
            <a:ext cx="1183744" cy="88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C99ACAE-00ED-4181-A54D-3443CF31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98" b="92260" l="6047" r="95698">
                        <a14:foregroundMark x1="6628" y1="13158" x2="6047" y2="12384"/>
                        <a14:foregroundMark x1="95698" y1="89319" x2="91163" y2="85604"/>
                        <a14:foregroundMark x1="94186" y1="92260" x2="94186" y2="92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256" y="583145"/>
            <a:ext cx="1586733" cy="119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AC4607-752D-4749-9FD0-E9C4FD11D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27" y="110557"/>
            <a:ext cx="1393189" cy="16030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D8888E-D9BF-4537-B263-780F9A8149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549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63" y="4396788"/>
            <a:ext cx="1138396" cy="130987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86BD9A1-8781-4B7A-B5D8-EFEF28FB7B6F}"/>
              </a:ext>
            </a:extLst>
          </p:cNvPr>
          <p:cNvGrpSpPr/>
          <p:nvPr/>
        </p:nvGrpSpPr>
        <p:grpSpPr>
          <a:xfrm>
            <a:off x="1595120" y="1808480"/>
            <a:ext cx="1513840" cy="480582"/>
            <a:chOff x="1595120" y="1808480"/>
            <a:chExt cx="1513840" cy="480582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61F5AF7B-A413-43AF-9958-2381FFCDDB6F}"/>
                </a:ext>
              </a:extLst>
            </p:cNvPr>
            <p:cNvSpPr/>
            <p:nvPr/>
          </p:nvSpPr>
          <p:spPr>
            <a:xfrm>
              <a:off x="1595120" y="1808480"/>
              <a:ext cx="487680" cy="477520"/>
            </a:xfrm>
            <a:prstGeom prst="ellipse">
              <a:avLst/>
            </a:prstGeom>
            <a:ln w="5715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ED06DB9E-4E36-495E-AFED-F1406E5786F0}"/>
                </a:ext>
              </a:extLst>
            </p:cNvPr>
            <p:cNvSpPr/>
            <p:nvPr/>
          </p:nvSpPr>
          <p:spPr>
            <a:xfrm>
              <a:off x="2103183" y="1808480"/>
              <a:ext cx="487680" cy="477520"/>
            </a:xfrm>
            <a:prstGeom prst="ellipse">
              <a:avLst/>
            </a:prstGeom>
            <a:ln w="5715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E8B66DF2-EAF2-4F46-84AA-49E60F6076AE}"/>
                </a:ext>
              </a:extLst>
            </p:cNvPr>
            <p:cNvSpPr/>
            <p:nvPr/>
          </p:nvSpPr>
          <p:spPr>
            <a:xfrm>
              <a:off x="2621280" y="1811542"/>
              <a:ext cx="487680" cy="477520"/>
            </a:xfrm>
            <a:prstGeom prst="ellipse">
              <a:avLst/>
            </a:prstGeom>
            <a:ln w="5715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Овал 13">
            <a:extLst>
              <a:ext uri="{FF2B5EF4-FFF2-40B4-BE49-F238E27FC236}">
                <a16:creationId xmlns:a16="http://schemas.microsoft.com/office/drawing/2014/main" id="{967DAF4D-8A8B-4151-9459-B4B39B4D5053}"/>
              </a:ext>
            </a:extLst>
          </p:cNvPr>
          <p:cNvSpPr/>
          <p:nvPr/>
        </p:nvSpPr>
        <p:spPr>
          <a:xfrm>
            <a:off x="1605312" y="1793932"/>
            <a:ext cx="487680" cy="477520"/>
          </a:xfrm>
          <a:prstGeom prst="ellipse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696AA01-7083-48D7-89B0-2274073EB788}"/>
              </a:ext>
            </a:extLst>
          </p:cNvPr>
          <p:cNvSpPr/>
          <p:nvPr/>
        </p:nvSpPr>
        <p:spPr>
          <a:xfrm>
            <a:off x="2103183" y="1814251"/>
            <a:ext cx="487680" cy="477520"/>
          </a:xfrm>
          <a:prstGeom prst="ellipse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22C755-25FE-493D-828B-92E5A031B7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02" b="93367" l="10000" r="90000">
                        <a14:foregroundMark x1="45714" y1="62355" x2="45714" y2="62355"/>
                        <a14:foregroundMark x1="55833" y1="66003" x2="55833" y2="66003"/>
                        <a14:foregroundMark x1="51429" y1="63184" x2="49762" y2="62023"/>
                        <a14:foregroundMark x1="49762" y1="58872" x2="47619" y2="56219"/>
                        <a14:foregroundMark x1="51786" y1="59867" x2="51786" y2="55224"/>
                        <a14:foregroundMark x1="56786" y1="57048" x2="54524" y2="56219"/>
                        <a14:foregroundMark x1="60476" y1="59536" x2="60833" y2="59370"/>
                        <a14:foregroundMark x1="58690" y1="20564" x2="58690" y2="20564"/>
                        <a14:foregroundMark x1="56548" y1="18408" x2="56548" y2="18408"/>
                        <a14:foregroundMark x1="55476" y1="16418" x2="55476" y2="16418"/>
                        <a14:foregroundMark x1="55476" y1="16418" x2="57143" y2="20066"/>
                        <a14:foregroundMark x1="56071" y1="14262" x2="56071" y2="14262"/>
                        <a14:foregroundMark x1="60238" y1="9121" x2="65238" y2="6302"/>
                        <a14:foregroundMark x1="23810" y1="40133" x2="23810" y2="40133"/>
                        <a14:foregroundMark x1="22619" y1="41128" x2="22619" y2="41128"/>
                        <a14:foregroundMark x1="79762" y1="86567" x2="75714" y2="85075"/>
                        <a14:foregroundMark x1="69286" y1="93367" x2="68690" y2="93201"/>
                        <a14:foregroundMark x1="25119" y1="37977" x2="25119" y2="37977"/>
                      </a14:backgroundRemoval>
                    </a14:imgEffect>
                    <a14:imgEffect>
                      <a14:colorTemperature colorTemp="617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05" r="14198"/>
          <a:stretch/>
        </p:blipFill>
        <p:spPr>
          <a:xfrm>
            <a:off x="5217196" y="4292164"/>
            <a:ext cx="1470676" cy="15191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55AC6E-FC97-4CF7-8547-F872CFFC774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02" b="93367" l="10000" r="90000">
                        <a14:foregroundMark x1="45714" y1="62355" x2="45714" y2="62355"/>
                        <a14:foregroundMark x1="55833" y1="66003" x2="55833" y2="66003"/>
                        <a14:foregroundMark x1="51429" y1="63184" x2="49762" y2="62023"/>
                        <a14:foregroundMark x1="49762" y1="58872" x2="47619" y2="56219"/>
                        <a14:foregroundMark x1="51786" y1="59867" x2="51786" y2="55224"/>
                        <a14:foregroundMark x1="56786" y1="57048" x2="54524" y2="56219"/>
                        <a14:foregroundMark x1="60476" y1="59536" x2="60833" y2="59370"/>
                        <a14:foregroundMark x1="58690" y1="20564" x2="58690" y2="20564"/>
                        <a14:foregroundMark x1="56548" y1="18408" x2="56548" y2="18408"/>
                        <a14:foregroundMark x1="55476" y1="16418" x2="55476" y2="16418"/>
                        <a14:foregroundMark x1="55476" y1="16418" x2="57143" y2="20066"/>
                        <a14:foregroundMark x1="56071" y1="14262" x2="56071" y2="14262"/>
                        <a14:foregroundMark x1="60238" y1="9121" x2="65238" y2="6302"/>
                        <a14:foregroundMark x1="23810" y1="40133" x2="23810" y2="40133"/>
                        <a14:foregroundMark x1="22619" y1="41128" x2="22619" y2="41128"/>
                        <a14:foregroundMark x1="79762" y1="86567" x2="75714" y2="85075"/>
                        <a14:foregroundMark x1="69286" y1="93367" x2="68690" y2="93201"/>
                        <a14:foregroundMark x1="25119" y1="37977" x2="25119" y2="37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05" r="14198"/>
          <a:stretch/>
        </p:blipFill>
        <p:spPr>
          <a:xfrm>
            <a:off x="1804976" y="174454"/>
            <a:ext cx="1527265" cy="1577570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9C5513FC-B50B-4230-B4E1-7F02818DDE9F}"/>
              </a:ext>
            </a:extLst>
          </p:cNvPr>
          <p:cNvSpPr/>
          <p:nvPr/>
        </p:nvSpPr>
        <p:spPr>
          <a:xfrm>
            <a:off x="1602440" y="1823028"/>
            <a:ext cx="487680" cy="477520"/>
          </a:xfrm>
          <a:prstGeom prst="ellipse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6E9DD0F2-D3D5-4182-8054-55F435F7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83" b="96901" l="9111" r="93000">
                        <a14:foregroundMark x1="47778" y1="92893" x2="47778" y2="92893"/>
                        <a14:foregroundMark x1="51222" y1="96942" x2="51222" y2="96942"/>
                        <a14:foregroundMark x1="85333" y1="37479" x2="85333" y2="37479"/>
                        <a14:foregroundMark x1="93222" y1="33017" x2="87556" y2="31322"/>
                        <a14:foregroundMark x1="63667" y1="16281" x2="63667" y2="16281"/>
                        <a14:foregroundMark x1="59111" y1="9091" x2="59111" y2="9091"/>
                        <a14:foregroundMark x1="71111" y1="5702" x2="71111" y2="5702"/>
                        <a14:foregroundMark x1="48333" y1="5083" x2="48333" y2="5083"/>
                        <a14:foregroundMark x1="9111" y1="29215" x2="9111" y2="29215"/>
                        <a14:foregroundMark x1="19889" y1="13554" x2="19889" y2="13554"/>
                      </a14:backgroundRemoval>
                    </a14:imgEffect>
                    <a14:imgEffect>
                      <a14:colorTemperature colorTemp="394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85" y="4368800"/>
            <a:ext cx="565097" cy="151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642BA59E-EEA7-4EA4-A0C1-5A8CA107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83" b="96901" l="9111" r="93000">
                        <a14:foregroundMark x1="47778" y1="92893" x2="47778" y2="92893"/>
                        <a14:foregroundMark x1="51222" y1="96942" x2="51222" y2="96942"/>
                        <a14:foregroundMark x1="85333" y1="37479" x2="85333" y2="37479"/>
                        <a14:foregroundMark x1="93222" y1="33017" x2="87556" y2="31322"/>
                        <a14:foregroundMark x1="63667" y1="16281" x2="63667" y2="16281"/>
                        <a14:foregroundMark x1="59111" y1="9091" x2="59111" y2="9091"/>
                        <a14:foregroundMark x1="71111" y1="5702" x2="71111" y2="5702"/>
                        <a14:foregroundMark x1="48333" y1="5083" x2="48333" y2="5083"/>
                        <a14:foregroundMark x1="9111" y1="29215" x2="9111" y2="29215"/>
                        <a14:foregroundMark x1="19889" y1="13554" x2="19889" y2="13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26" y="126466"/>
            <a:ext cx="590301" cy="158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D3F17953-2A4F-4700-821F-614467193ECC}"/>
              </a:ext>
            </a:extLst>
          </p:cNvPr>
          <p:cNvSpPr/>
          <p:nvPr/>
        </p:nvSpPr>
        <p:spPr>
          <a:xfrm>
            <a:off x="2635920" y="1805554"/>
            <a:ext cx="487680" cy="477520"/>
          </a:xfrm>
          <a:prstGeom prst="ellipse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D55C0EE7-2279-46B3-9D46-1243F62F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3339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804" y="4298486"/>
            <a:ext cx="1666068" cy="166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6A269FF8-D549-4C21-9181-63FE33EF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23" y="-61898"/>
            <a:ext cx="1666068" cy="166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id="{C152D5E9-4BCE-4086-BFF0-26011CEBE2F0}"/>
              </a:ext>
            </a:extLst>
          </p:cNvPr>
          <p:cNvSpPr/>
          <p:nvPr/>
        </p:nvSpPr>
        <p:spPr>
          <a:xfrm>
            <a:off x="2110503" y="1820022"/>
            <a:ext cx="487680" cy="477520"/>
          </a:xfrm>
          <a:prstGeom prst="ellipse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86" name="Picture 14">
            <a:extLst>
              <a:ext uri="{FF2B5EF4-FFF2-40B4-BE49-F238E27FC236}">
                <a16:creationId xmlns:a16="http://schemas.microsoft.com/office/drawing/2014/main" id="{F12C134E-A5DD-470F-BE7E-D5162A8E1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248" b="98852" l="2000" r="98556">
                        <a14:foregroundMark x1="6778" y1="93341" x2="6778" y2="93341"/>
                        <a14:foregroundMark x1="3667" y1="96900" x2="3667" y2="96900"/>
                        <a14:foregroundMark x1="12889" y1="97589" x2="12889" y2="97589"/>
                        <a14:foregroundMark x1="2667" y1="89782" x2="2667" y2="89782"/>
                        <a14:foregroundMark x1="3111" y1="98852" x2="3111" y2="98852"/>
                        <a14:foregroundMark x1="2333" y1="93341" x2="2333" y2="93341"/>
                        <a14:foregroundMark x1="75778" y1="11022" x2="75778" y2="11022"/>
                        <a14:foregroundMark x1="75778" y1="8496" x2="75556" y2="10792"/>
                        <a14:foregroundMark x1="94222" y1="86108" x2="94222" y2="86108"/>
                        <a14:foregroundMark x1="98556" y1="91045" x2="98556" y2="91045"/>
                        <a14:foregroundMark x1="5556" y1="4248" x2="5556" y2="4248"/>
                        <a14:foregroundMark x1="12556" y1="11022" x2="12556" y2="11022"/>
                        <a14:foregroundMark x1="14333" y1="12744" x2="14333" y2="12744"/>
                        <a14:foregroundMark x1="17444" y1="15499" x2="17444" y2="15499"/>
                        <a14:foregroundMark x1="20333" y1="18025" x2="20333" y2="18025"/>
                        <a14:foregroundMark x1="22333" y1="20092" x2="23556" y2="20896"/>
                      </a14:backgroundRemoval>
                    </a14:imgEffect>
                    <a14:imgEffect>
                      <a14:colorTemperature colorTemp="366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27">
            <a:off x="5249519" y="4564004"/>
            <a:ext cx="1234144" cy="119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extLst>
              <a:ext uri="{FF2B5EF4-FFF2-40B4-BE49-F238E27FC236}">
                <a16:creationId xmlns:a16="http://schemas.microsoft.com/office/drawing/2014/main" id="{03A1D2EA-190A-4030-A06D-B5101A82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248" b="98852" l="2000" r="98556">
                        <a14:foregroundMark x1="6778" y1="93341" x2="6778" y2="93341"/>
                        <a14:foregroundMark x1="3667" y1="96900" x2="3667" y2="96900"/>
                        <a14:foregroundMark x1="12889" y1="97589" x2="12889" y2="97589"/>
                        <a14:foregroundMark x1="2667" y1="89782" x2="2667" y2="89782"/>
                        <a14:foregroundMark x1="3111" y1="98852" x2="3111" y2="98852"/>
                        <a14:foregroundMark x1="2333" y1="93341" x2="2333" y2="93341"/>
                        <a14:foregroundMark x1="75778" y1="11022" x2="75778" y2="11022"/>
                        <a14:foregroundMark x1="75778" y1="8496" x2="75556" y2="10792"/>
                        <a14:foregroundMark x1="94222" y1="86108" x2="94222" y2="86108"/>
                        <a14:foregroundMark x1="98556" y1="91045" x2="98556" y2="91045"/>
                        <a14:foregroundMark x1="5556" y1="4248" x2="5556" y2="4248"/>
                        <a14:foregroundMark x1="12556" y1="11022" x2="12556" y2="11022"/>
                        <a14:foregroundMark x1="14333" y1="12744" x2="14333" y2="12744"/>
                        <a14:foregroundMark x1="17444" y1="15499" x2="17444" y2="15499"/>
                        <a14:foregroundMark x1="20333" y1="18025" x2="20333" y2="18025"/>
                        <a14:foregroundMark x1="22333" y1="20092" x2="23556" y2="20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27">
            <a:off x="1988231" y="348716"/>
            <a:ext cx="1234144" cy="119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45524BD4-6027-441A-9878-FFA4846CFC4C}"/>
              </a:ext>
            </a:extLst>
          </p:cNvPr>
          <p:cNvSpPr/>
          <p:nvPr/>
        </p:nvSpPr>
        <p:spPr>
          <a:xfrm>
            <a:off x="1608183" y="1829647"/>
            <a:ext cx="487680" cy="477520"/>
          </a:xfrm>
          <a:prstGeom prst="ellipse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DCD979-1642-4905-A0D1-12668CA1DE1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305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50" y="4321885"/>
            <a:ext cx="1205279" cy="154577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C7337A-3D80-4943-95D5-45D719C290D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235" y="134608"/>
            <a:ext cx="1205279" cy="1545771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1F22D932-BE8E-4A8E-BD38-CA9F6639F706}"/>
              </a:ext>
            </a:extLst>
          </p:cNvPr>
          <p:cNvSpPr/>
          <p:nvPr/>
        </p:nvSpPr>
        <p:spPr>
          <a:xfrm>
            <a:off x="2628600" y="1829009"/>
            <a:ext cx="487680" cy="477520"/>
          </a:xfrm>
          <a:prstGeom prst="ellipse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FAA5FDC6-7553-47D0-A8CA-A4A486AB4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  <a14:imgEffect>
                      <a14:colorTemperature colorTemp="8776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17828" r="18088" b="12504"/>
          <a:stretch/>
        </p:blipFill>
        <p:spPr bwMode="auto">
          <a:xfrm>
            <a:off x="4986000" y="4368800"/>
            <a:ext cx="1367969" cy="14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>
            <a:extLst>
              <a:ext uri="{FF2B5EF4-FFF2-40B4-BE49-F238E27FC236}">
                <a16:creationId xmlns:a16="http://schemas.microsoft.com/office/drawing/2014/main" id="{32ED3BEF-175C-4CDC-99B9-7DD676DA4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17828" r="18088" b="12504"/>
          <a:stretch/>
        </p:blipFill>
        <p:spPr bwMode="auto">
          <a:xfrm>
            <a:off x="1656210" y="7931"/>
            <a:ext cx="1522329" cy="15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252FF324-5E99-434D-93AB-03BA69CAD67F}"/>
              </a:ext>
            </a:extLst>
          </p:cNvPr>
          <p:cNvSpPr/>
          <p:nvPr/>
        </p:nvSpPr>
        <p:spPr>
          <a:xfrm>
            <a:off x="2133600" y="1814330"/>
            <a:ext cx="487680" cy="477520"/>
          </a:xfrm>
          <a:prstGeom prst="ellipse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E09BA7-8552-4464-9CEE-82477AC1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Ксения Еловая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E450D-F733-457E-B852-D5EF0466EF84}"/>
              </a:ext>
            </a:extLst>
          </p:cNvPr>
          <p:cNvSpPr txBox="1"/>
          <p:nvPr/>
        </p:nvSpPr>
        <p:spPr>
          <a:xfrm>
            <a:off x="4784065" y="157496"/>
            <a:ext cx="3592188" cy="851297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/>
              <a:t>Что в лампе?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BAB30D-8D28-48CF-8B47-3EDBB2475065}"/>
              </a:ext>
            </a:extLst>
          </p:cNvPr>
          <p:cNvSpPr/>
          <p:nvPr/>
        </p:nvSpPr>
        <p:spPr>
          <a:xfrm>
            <a:off x="7123668" y="1"/>
            <a:ext cx="5053070" cy="4594034"/>
          </a:xfrm>
          <a:prstGeom prst="rect">
            <a:avLst/>
          </a:prstGeom>
          <a:solidFill>
            <a:schemeClr val="accent6">
              <a:alpha val="7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Жасмин спрятала в лампу свои вещи! Крути колёсико мышки и узнаешь, что это за предметы. Попробуй отгадай какого цвета этот предмет. Крути дальше колёсико мышки и проверь свою интуицию!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Далее определи в какой части слова спрятался звук </a:t>
            </a:r>
            <a:r>
              <a:rPr lang="en-US" b="1" dirty="0">
                <a:solidFill>
                  <a:schemeClr val="tx1"/>
                </a:solidFill>
              </a:rPr>
              <a:t>[</a:t>
            </a:r>
            <a:r>
              <a:rPr lang="ru-RU" b="1" dirty="0">
                <a:solidFill>
                  <a:schemeClr val="tx1"/>
                </a:solidFill>
              </a:rPr>
              <a:t>Л</a:t>
            </a:r>
            <a:r>
              <a:rPr lang="en-US" b="1" dirty="0">
                <a:solidFill>
                  <a:schemeClr val="tx1"/>
                </a:solidFill>
              </a:rPr>
              <a:t>] </a:t>
            </a:r>
            <a:r>
              <a:rPr lang="ru-RU" b="1" dirty="0">
                <a:solidFill>
                  <a:schemeClr val="tx1"/>
                </a:solidFill>
              </a:rPr>
              <a:t>в слове. Чтобы проверить себя нажми на этот предмет и появится розовый кружок, чтобы кружок исчез снова нажми на предмет.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Удачи!</a:t>
            </a:r>
          </a:p>
        </p:txBody>
      </p:sp>
      <p:sp>
        <p:nvSpPr>
          <p:cNvPr id="11" name="Управляющая кнопка: справка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E81FB3-28C3-4BB3-9ACA-AB6C4D4F7B91}"/>
              </a:ext>
            </a:extLst>
          </p:cNvPr>
          <p:cNvSpPr/>
          <p:nvPr/>
        </p:nvSpPr>
        <p:spPr>
          <a:xfrm>
            <a:off x="11288395" y="7930"/>
            <a:ext cx="903605" cy="851297"/>
          </a:xfrm>
          <a:prstGeom prst="actionButtonHelp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9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22" grpId="0" animBg="1"/>
      <p:bldP spid="22" grpId="1" animBg="1"/>
      <p:bldP spid="25" grpId="0" animBg="1"/>
      <p:bldP spid="25" grpId="1" animBg="1"/>
      <p:bldP spid="28" grpId="0" animBg="1"/>
      <p:bldP spid="28" grpId="1" animBg="1"/>
      <p:bldP spid="31" grpId="0" animBg="1"/>
      <p:bldP spid="31" grpId="1" animBg="1"/>
      <p:bldP spid="35" grpId="0" animBg="1"/>
      <p:bldP spid="35" grpId="1" animBg="1"/>
      <p:bldP spid="38" grpId="0" animBg="1"/>
      <p:bldP spid="38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76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Ксения Еловая</cp:lastModifiedBy>
  <cp:revision>1</cp:revision>
  <dcterms:created xsi:type="dcterms:W3CDTF">2022-04-11T04:15:29Z</dcterms:created>
  <dcterms:modified xsi:type="dcterms:W3CDTF">2022-04-11T04:28:57Z</dcterms:modified>
</cp:coreProperties>
</file>