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42"/>
  </p:notesMasterIdLst>
  <p:sldIdLst>
    <p:sldId id="256" r:id="rId9"/>
    <p:sldId id="360" r:id="rId10"/>
    <p:sldId id="332" r:id="rId11"/>
    <p:sldId id="356" r:id="rId12"/>
    <p:sldId id="357" r:id="rId13"/>
    <p:sldId id="362" r:id="rId14"/>
    <p:sldId id="358" r:id="rId15"/>
    <p:sldId id="359" r:id="rId16"/>
    <p:sldId id="363" r:id="rId17"/>
    <p:sldId id="335" r:id="rId18"/>
    <p:sldId id="336" r:id="rId19"/>
    <p:sldId id="337" r:id="rId20"/>
    <p:sldId id="258" r:id="rId21"/>
    <p:sldId id="361" r:id="rId22"/>
    <p:sldId id="341" r:id="rId23"/>
    <p:sldId id="287" r:id="rId24"/>
    <p:sldId id="281" r:id="rId25"/>
    <p:sldId id="342" r:id="rId26"/>
    <p:sldId id="346" r:id="rId27"/>
    <p:sldId id="347" r:id="rId28"/>
    <p:sldId id="265" r:id="rId29"/>
    <p:sldId id="343" r:id="rId30"/>
    <p:sldId id="349" r:id="rId31"/>
    <p:sldId id="350" r:id="rId32"/>
    <p:sldId id="262" r:id="rId33"/>
    <p:sldId id="344" r:id="rId34"/>
    <p:sldId id="352" r:id="rId35"/>
    <p:sldId id="353" r:id="rId36"/>
    <p:sldId id="283" r:id="rId37"/>
    <p:sldId id="316" r:id="rId38"/>
    <p:sldId id="354" r:id="rId39"/>
    <p:sldId id="355" r:id="rId40"/>
    <p:sldId id="282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604" y="-3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9459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Артикуляционная гимнастика. </a:t>
            </a:r>
            <a:r>
              <a:rPr lang="ru-RU" dirty="0" err="1"/>
              <a:t>Раскалдовывай</a:t>
            </a:r>
            <a:r>
              <a:rPr lang="ru-RU" dirty="0"/>
              <a:t> картинку и выполняй упражнения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1D94DB6-D7AC-4024-9031-524EC8F58D1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9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слоги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1058338-1C20-40AB-85D5-5BA8F14666E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5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3CE39C6-62B0-441A-9578-AA2488BBF4C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43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E206A4EF-3853-4A42-A94D-4A384A24935B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1A87-5C4C-4F11-92AE-6EB8B081CC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4057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fld id="{00A0CDB3-A647-4E8B-B1A2-393C482598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3521-0F34-49F6-BB45-26FF5633EF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1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4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92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30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15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9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09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17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9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13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71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03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0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4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38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2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1743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1743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30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99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77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17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05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72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10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37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2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0474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36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88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50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29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46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30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19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6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19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99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92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83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41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21A3-C5B0-48B1-AF90-C42BAFED86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013E-F81F-4C7D-9AA4-EE331D6A6C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75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marL="457106" lvl="0" indent="-34283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20" lvl="1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328" lvl="2" indent="-31743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439" lvl="3" indent="-31743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544" lvl="4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650" lvl="5" indent="-31743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760" lvl="6" indent="-31743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869" lvl="7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983" lvl="8" indent="-317436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50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AD13-D07D-41D4-B452-246D2BEBD3B9}" type="datetimeFigureOut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14.06.2021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1890-52A2-4F60-B77C-BD11C887271F}" type="slidenum">
              <a:rPr lang="ru-RU" smtClean="0">
                <a:solidFill>
                  <a:srgbClr val="009DD9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009DD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712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36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1743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1743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0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marL="457106" lvl="0" indent="-2285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0474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87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60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marL="457106" lvl="0" indent="-34283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20" lvl="1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328" lvl="2" indent="-31743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439" lvl="3" indent="-31743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544" lvl="4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650" lvl="5" indent="-31743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760" lvl="6" indent="-31743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869" lvl="7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983" lvl="8" indent="-317436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63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marL="457106" lvl="0" indent="-2285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05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4283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20" lvl="1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328" lvl="2" indent="-317436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439" lvl="3" indent="-317436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544" lvl="4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650" lvl="5" indent="-317436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760" lvl="6" indent="-317436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869" lvl="7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983" lvl="8" indent="-317436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86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967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E206A4EF-3853-4A42-A94D-4A384A24935B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1A87-5C4C-4F11-92AE-6EB8B081CCE1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2127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fld id="{00A0CDB3-A647-4E8B-B1A2-393C482598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3521-0F34-49F6-BB45-26FF5633EF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712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4283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20" lvl="1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328" lvl="2" indent="-317436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439" lvl="3" indent="-317436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544" lvl="4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650" lvl="5" indent="-317436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760" lvl="6" indent="-317436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869" lvl="7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983" lvl="8" indent="-317436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1743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1743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02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0474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220" lvl="1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28" lvl="2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439" lvl="3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544" lvl="4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650" lvl="5" indent="-304741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760" lvl="6" indent="-304741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6869" lvl="7" indent="-304741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3983" lvl="8" indent="-304741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874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6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marL="457106" lvl="0" indent="-34283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20" lvl="1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328" lvl="2" indent="-31743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439" lvl="3" indent="-31743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544" lvl="4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650" lvl="5" indent="-31743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760" lvl="6" indent="-31743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869" lvl="7" indent="-31743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983" lvl="8" indent="-317436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6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marL="457106" lvl="0" indent="-2285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058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09" tIns="91409" rIns="91409" bIns="9140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09" tIns="91409" rIns="91409" bIns="91409" anchor="t" anchorCtr="0">
            <a:noAutofit/>
          </a:bodyPr>
          <a:lstStyle>
            <a:lvl1pPr marL="457106" lvl="0" indent="-34283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20" lvl="1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328" lvl="2" indent="-317436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439" lvl="3" indent="-317436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544" lvl="4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650" lvl="5" indent="-317436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760" lvl="6" indent="-317436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869" lvl="7" indent="-31743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983" lvl="8" indent="-317436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862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967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E206A4EF-3853-4A42-A94D-4A384A24935B}" type="datetimeFigureOut">
              <a:rPr lang="ru-RU" smtClean="0"/>
              <a:pPr/>
              <a:t>14.06.2021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1A87-5C4C-4F11-92AE-6EB8B081CCE1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2127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fld id="{00A0CDB3-A647-4E8B-B1A2-393C482598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8" tIns="34289" rIns="68568" bIns="34289"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3521-0F34-49F6-BB45-26FF5633EF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09" tIns="91409" rIns="91409" bIns="914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8" tIns="34289" rIns="68568" bIns="342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fld id="{25F421A3-C5B0-48B1-AF90-C42BAFED8621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64">
                <a:buClrTx/>
              </a:pPr>
              <a:t>14.06.2021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>
              <a:buClrTx/>
            </a:pPr>
            <a:fld id="{C0C1013E-F81F-4C7D-9AA4-EE331D6A6C0C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64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>
              <a:buClrTx/>
            </a:pPr>
            <a:fld id="{25F421A3-C5B0-48B1-AF90-C42BAFED8621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98">
                <a:buClrTx/>
              </a:pPr>
              <a:t>14.06.2021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>
              <a:buClrTx/>
            </a:pPr>
            <a:fld id="{C0C1013E-F81F-4C7D-9AA4-EE331D6A6C0C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98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6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25F421A3-C5B0-48B1-AF90-C42BAFED8621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49">
                <a:buClrTx/>
              </a:pPr>
              <a:t>14.06.2021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C0C1013E-F81F-4C7D-9AA4-EE331D6A6C0C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49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3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25F421A3-C5B0-48B1-AF90-C42BAFED8621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14.06.2021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C0C1013E-F81F-4C7D-9AA4-EE331D6A6C0C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6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buClrTx/>
              <a:buFontTx/>
              <a:buNone/>
            </a:pPr>
            <a:fld id="{75E4AD13-D07D-41D4-B452-246D2BEBD3B9}" type="datetimeFigureOut">
              <a:rPr lang="ru-RU" kern="1200" smtClean="0">
                <a:solidFill>
                  <a:srgbClr val="009DD9">
                    <a:lumMod val="75000"/>
                  </a:srgbClr>
                </a:solidFill>
                <a:ea typeface="+mn-ea"/>
              </a:rPr>
              <a:pPr>
                <a:buClrTx/>
                <a:buFontTx/>
                <a:buNone/>
              </a:pPr>
              <a:t>14.06.2021</a:t>
            </a:fld>
            <a:endParaRPr lang="ru-RU" kern="1200">
              <a:solidFill>
                <a:srgbClr val="009DD9">
                  <a:lumMod val="75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srgbClr val="009DD9">
                  <a:lumMod val="75000"/>
                </a:srgb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buClrTx/>
              <a:buFontTx/>
              <a:buNone/>
            </a:pPr>
            <a:fld id="{35F91890-52A2-4F60-B77C-BD11C887271F}" type="slidenum">
              <a:rPr lang="ru-RU" kern="1200" smtClean="0">
                <a:solidFill>
                  <a:srgbClr val="009DD9">
                    <a:lumMod val="75000"/>
                  </a:srgbClr>
                </a:solidFill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009DD9">
                  <a:lumMod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740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kern="1200" cap="none" spc="0">
          <a:ln>
            <a:noFill/>
          </a:ln>
          <a:solidFill>
            <a:srgbClr val="0A5C6C"/>
          </a:solidFill>
          <a:effectLst>
            <a:glow rad="63500">
              <a:srgbClr val="FDE8D7"/>
            </a:glo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b="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1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2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9" tIns="91409" rIns="91409" bIns="91409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>
                <a:solidFill>
                  <a:srgbClr val="595959"/>
                </a:solidFill>
              </a:rPr>
              <a:pPr/>
              <a:t>‹#›</a:t>
            </a:fld>
            <a:endParaRPr lang="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2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microsoft.com/office/2007/relationships/hdphoto" Target="../media/hdphoto5.wdp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jpeg"/><Relationship Id="rId26" Type="http://schemas.openxmlformats.org/officeDocument/2006/relationships/image" Target="../media/image82.png"/><Relationship Id="rId3" Type="http://schemas.openxmlformats.org/officeDocument/2006/relationships/image" Target="../media/image59.jpeg"/><Relationship Id="rId21" Type="http://schemas.openxmlformats.org/officeDocument/2006/relationships/image" Target="../media/image77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image" Target="../media/image58.jpe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jpeg"/><Relationship Id="rId18" Type="http://schemas.openxmlformats.org/officeDocument/2006/relationships/image" Target="../media/image98.png"/><Relationship Id="rId3" Type="http://schemas.openxmlformats.org/officeDocument/2006/relationships/image" Target="../media/image85.png"/><Relationship Id="rId21" Type="http://schemas.openxmlformats.org/officeDocument/2006/relationships/image" Target="../media/image101.png"/><Relationship Id="rId7" Type="http://schemas.microsoft.com/office/2007/relationships/hdphoto" Target="../media/hdphoto8.wdp"/><Relationship Id="rId12" Type="http://schemas.openxmlformats.org/officeDocument/2006/relationships/image" Target="../media/image92.jpeg"/><Relationship Id="rId17" Type="http://schemas.openxmlformats.org/officeDocument/2006/relationships/image" Target="../media/image97.png"/><Relationship Id="rId2" Type="http://schemas.openxmlformats.org/officeDocument/2006/relationships/image" Target="../media/image84.jpeg"/><Relationship Id="rId16" Type="http://schemas.openxmlformats.org/officeDocument/2006/relationships/image" Target="../media/image96.jpe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11" Type="http://schemas.openxmlformats.org/officeDocument/2006/relationships/image" Target="../media/image91.jpeg"/><Relationship Id="rId24" Type="http://schemas.microsoft.com/office/2007/relationships/hdphoto" Target="../media/hdphoto9.wdp"/><Relationship Id="rId5" Type="http://schemas.openxmlformats.org/officeDocument/2006/relationships/image" Target="../media/image86.png"/><Relationship Id="rId15" Type="http://schemas.openxmlformats.org/officeDocument/2006/relationships/image" Target="../media/image95.jpeg"/><Relationship Id="rId23" Type="http://schemas.openxmlformats.org/officeDocument/2006/relationships/image" Target="../media/image103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microsoft.com/office/2007/relationships/hdphoto" Target="../media/hdphoto7.wdp"/><Relationship Id="rId9" Type="http://schemas.openxmlformats.org/officeDocument/2006/relationships/image" Target="../media/image89.jpeg"/><Relationship Id="rId14" Type="http://schemas.openxmlformats.org/officeDocument/2006/relationships/image" Target="../media/image94.jpeg"/><Relationship Id="rId22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4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5" Type="http://schemas.microsoft.com/office/2007/relationships/hdphoto" Target="../media/hdphoto10.wdp"/><Relationship Id="rId4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3.png"/><Relationship Id="rId7" Type="http://schemas.openxmlformats.org/officeDocument/2006/relationships/image" Target="../media/image111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gif"/><Relationship Id="rId11" Type="http://schemas.openxmlformats.org/officeDocument/2006/relationships/image" Target="../media/image115.png"/><Relationship Id="rId5" Type="http://schemas.openxmlformats.org/officeDocument/2006/relationships/image" Target="../media/image109.gif"/><Relationship Id="rId10" Type="http://schemas.openxmlformats.org/officeDocument/2006/relationships/image" Target="../media/image114.png"/><Relationship Id="rId4" Type="http://schemas.microsoft.com/office/2007/relationships/hdphoto" Target="../media/hdphoto9.wdp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microsoft.com/office/2007/relationships/hdphoto" Target="../media/hdphoto9.wdp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gif"/><Relationship Id="rId7" Type="http://schemas.openxmlformats.org/officeDocument/2006/relationships/image" Target="../media/image133.png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10.xml"/><Relationship Id="rId5" Type="http://schemas.microsoft.com/office/2007/relationships/hdphoto" Target="../media/hdphoto9.wdp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cc98eb72605fb24348833abd0c6b7da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539" y="0"/>
            <a:ext cx="5123329" cy="492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ьная выноска 2"/>
          <p:cNvSpPr/>
          <p:nvPr/>
        </p:nvSpPr>
        <p:spPr>
          <a:xfrm rot="15079148">
            <a:off x="600633" y="343600"/>
            <a:ext cx="2133600" cy="350151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13764" y="1498840"/>
            <a:ext cx="293221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C00CC"/>
                </a:solidFill>
              </a:rPr>
              <a:t>Привет. </a:t>
            </a:r>
          </a:p>
          <a:p>
            <a:r>
              <a:rPr lang="ru-RU" b="1" i="1" dirty="0" smtClean="0">
                <a:solidFill>
                  <a:srgbClr val="CC00CC"/>
                </a:solidFill>
              </a:rPr>
              <a:t>Я </a:t>
            </a:r>
            <a:r>
              <a:rPr lang="ru-RU" b="1" i="1" dirty="0" err="1" smtClean="0">
                <a:solidFill>
                  <a:srgbClr val="CC00CC"/>
                </a:solidFill>
              </a:rPr>
              <a:t>Лунтик</a:t>
            </a:r>
            <a:r>
              <a:rPr lang="ru-RU" b="1" i="1" dirty="0" smtClean="0">
                <a:solidFill>
                  <a:srgbClr val="CC00CC"/>
                </a:solidFill>
              </a:rPr>
              <a:t>, поиграй со мной</a:t>
            </a:r>
          </a:p>
          <a:p>
            <a:r>
              <a:rPr lang="ru-RU" b="1" i="1" dirty="0" smtClean="0">
                <a:solidFill>
                  <a:srgbClr val="CC00CC"/>
                </a:solidFill>
              </a:rPr>
              <a:t>А за выполненные задания</a:t>
            </a:r>
          </a:p>
          <a:p>
            <a:r>
              <a:rPr lang="ru-RU" b="1" i="1" dirty="0" smtClean="0">
                <a:solidFill>
                  <a:srgbClr val="CC00CC"/>
                </a:solidFill>
              </a:rPr>
              <a:t>Я буду ставить тебе оценки</a:t>
            </a:r>
            <a:r>
              <a:rPr lang="ru-RU" dirty="0" smtClean="0"/>
              <a:t>.</a:t>
            </a:r>
          </a:p>
          <a:p>
            <a:r>
              <a:rPr lang="ru-RU" sz="1200" b="1" dirty="0" smtClean="0">
                <a:solidFill>
                  <a:srgbClr val="CC00CC"/>
                </a:solidFill>
              </a:rPr>
              <a:t>Мы будем играть со звуком «З»</a:t>
            </a:r>
            <a:endParaRPr lang="ru-RU" sz="1200" b="1" dirty="0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ера\Desktop\Буквы през\1490197701_1286-radug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98" y="55432"/>
            <a:ext cx="1786919" cy="5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4737" y="709725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2060"/>
                </a:solidFill>
              </a:rPr>
              <a:t>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6704" y="1495842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2060"/>
                </a:solidFill>
              </a:rPr>
              <a:t>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737" y="2237463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2060"/>
                </a:solidFill>
              </a:rPr>
              <a:t>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5590" y="2939211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2060"/>
                </a:solidFill>
              </a:rPr>
              <a:t>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5590" y="3640962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2060"/>
                </a:solidFill>
              </a:rPr>
              <a:t>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6704" y="4326762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B050"/>
                </a:solidFill>
              </a:rPr>
              <a:t>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096" y="723600"/>
            <a:ext cx="518412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04097" y="2246715"/>
            <a:ext cx="465512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04094" y="2948463"/>
            <a:ext cx="653064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11620" y="1498809"/>
            <a:ext cx="547266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09181" y="4351737"/>
            <a:ext cx="516808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09182" y="3710403"/>
            <a:ext cx="512000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Э</a:t>
            </a:r>
          </a:p>
        </p:txBody>
      </p:sp>
      <p:pic>
        <p:nvPicPr>
          <p:cNvPr id="16" name="радуга 1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663" y="1246296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адуга 2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61605" y="1976100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адуга 3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61605" y="2716508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адуга 4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10005" y="3472559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адуга 5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92337" y="4223493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адуга 6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92336" y="4807020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с одним вырезанным скругленным углом 21"/>
          <p:cNvSpPr/>
          <p:nvPr/>
        </p:nvSpPr>
        <p:spPr>
          <a:xfrm>
            <a:off x="7312550" y="107533"/>
            <a:ext cx="1730449" cy="486830"/>
          </a:xfrm>
          <a:prstGeom prst="snip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Прочитай слоги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1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455E-6 3.7037E-7 L 0.49609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895E-6 2.59259E-6 L 0.49701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681E-6 -3.7037E-7 L 0.48737 0.0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914E-6 -4.44444E-6 L 0.49779 0.003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801E-6 2.96296E-6 L 0.4987 0.015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226E-6 -3.7037E-7 L 0.50846 0.003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2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ера\Desktop\Буквы през\1490197701_1286-radug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98" y="55432"/>
            <a:ext cx="1786919" cy="5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4737" y="709725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B050"/>
                </a:solidFill>
              </a:rPr>
              <a:t>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6704" y="1495842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B050"/>
                </a:solidFill>
              </a:rPr>
              <a:t>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737" y="2237463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00B050"/>
                </a:solidFill>
              </a:rPr>
              <a:t>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099" y="723600"/>
            <a:ext cx="516808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04096" y="2246715"/>
            <a:ext cx="516808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11619" y="1498809"/>
            <a:ext cx="489558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Е</a:t>
            </a:r>
          </a:p>
        </p:txBody>
      </p:sp>
      <p:pic>
        <p:nvPicPr>
          <p:cNvPr id="16" name="радуга 1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91956" y="1210105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адуга 2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91955" y="2031405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адуга 3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91956" y="2717721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с одним вырезанным скругленным углом 21"/>
          <p:cNvSpPr/>
          <p:nvPr/>
        </p:nvSpPr>
        <p:spPr>
          <a:xfrm>
            <a:off x="7312550" y="107533"/>
            <a:ext cx="1730449" cy="486830"/>
          </a:xfrm>
          <a:prstGeom prst="snip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Прочитай слоги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6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455E-6 3.7037E-7 L 0.49349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895E-6 2.59259E-6 L 0.49454 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455E-6 -3.7037E-7 L 0.497 0.0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ера\Desktop\Буквы през\1490197701_1286-radug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98" y="55432"/>
            <a:ext cx="1786919" cy="5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4737" y="709725"/>
            <a:ext cx="518412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6702" y="1495842"/>
            <a:ext cx="54726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738" y="2237463"/>
            <a:ext cx="465512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5590" y="2939211"/>
            <a:ext cx="516808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5588" y="3640962"/>
            <a:ext cx="512000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Э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3691" y="4326762"/>
            <a:ext cx="653064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099" y="723600"/>
            <a:ext cx="467116" cy="70019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ru-RU" sz="4100" b="1" dirty="0"/>
              <a:t>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04096" y="2246715"/>
            <a:ext cx="467116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/>
              <a:t>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04096" y="2948463"/>
            <a:ext cx="467116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/>
              <a:t>З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11620" y="1498809"/>
            <a:ext cx="467116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/>
              <a:t>З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09181" y="4351737"/>
            <a:ext cx="467116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/>
              <a:t>З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09181" y="3710403"/>
            <a:ext cx="467116" cy="70019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ru-RU" sz="4100" b="1" dirty="0"/>
              <a:t>З</a:t>
            </a:r>
          </a:p>
        </p:txBody>
      </p:sp>
      <p:pic>
        <p:nvPicPr>
          <p:cNvPr id="16" name="радуга 1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85768" y="1196163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адуга 2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36380" y="2031405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адуга 3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01714" y="2728530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адуга 4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64500" y="3490470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адуга 5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78244" y="4223493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адуга 6" descr="C:\Users\Вера\Desktop\tonkaya-narisovannaya-radug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78245" y="4824300"/>
            <a:ext cx="950495" cy="2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с одним вырезанным скругленным углом 21"/>
          <p:cNvSpPr/>
          <p:nvPr/>
        </p:nvSpPr>
        <p:spPr>
          <a:xfrm>
            <a:off x="7312550" y="107533"/>
            <a:ext cx="1730449" cy="486830"/>
          </a:xfrm>
          <a:prstGeom prst="snip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Прочитай слоги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9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279E-8 3.7037E-7 L 0.48125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5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279E-8 2.59259E-6 L 0.48047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681E-6 -3.7037E-7 L 0.48737 0.0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9115E-6 -4.44444E-6 L 0.48385 0.002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801E-6 2.96296E-6 L 0.4987 0.015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51E-6 -3.7037E-7 L 0.49531 0.002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ccc98eb72605fb24348833abd0c6b7da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39" y="-125506"/>
            <a:ext cx="5123329" cy="492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5139" y="2270177"/>
            <a:ext cx="1588897" cy="1569660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5+</a:t>
            </a:r>
          </a:p>
        </p:txBody>
      </p:sp>
    </p:spTree>
    <p:extLst>
      <p:ext uri="{BB962C8B-B14F-4D97-AF65-F5344CB8AC3E}">
        <p14:creationId xmlns:p14="http://schemas.microsoft.com/office/powerpoint/2010/main" val="336472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3939989" y="746312"/>
            <a:ext cx="1317812" cy="12236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5-конечная звезда 2"/>
          <p:cNvSpPr/>
          <p:nvPr/>
        </p:nvSpPr>
        <p:spPr>
          <a:xfrm>
            <a:off x="1721225" y="3603812"/>
            <a:ext cx="1317812" cy="12236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6118412" y="2991971"/>
            <a:ext cx="1317812" cy="12236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5459506" y="324965"/>
            <a:ext cx="1317812" cy="12236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59977" y="360828"/>
            <a:ext cx="1317812" cy="12236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402542" y="324966"/>
            <a:ext cx="1317812" cy="12236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03413" y="1893792"/>
            <a:ext cx="1317812" cy="12236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738719" y="2068603"/>
            <a:ext cx="1317812" cy="12236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4204447" y="3431240"/>
            <a:ext cx="1317812" cy="12236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5257801" y="1893792"/>
            <a:ext cx="1317812" cy="12236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eral\Desktop\Luntik_Milla_540x484x2_2_540x0_16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9" y="415933"/>
            <a:ext cx="4481512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3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506019" y="181089"/>
            <a:ext cx="5998800" cy="605100"/>
          </a:xfrm>
        </p:spPr>
        <p:txBody>
          <a:bodyPr/>
          <a:lstStyle/>
          <a:p>
            <a:r>
              <a:rPr lang="ru-RU" dirty="0" smtClean="0"/>
              <a:t>Упражнения на дыхание. «Хлопни  шарики»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85"/>
          <a:stretch/>
        </p:blipFill>
        <p:spPr bwMode="auto">
          <a:xfrm>
            <a:off x="13454" y="3496242"/>
            <a:ext cx="1893973" cy="164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Вера\Desktop\kisspng-balloon-blue-blue-balloon-5a755ccd845212.01358405151764090954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100000" l="4667" r="90000">
                        <a14:foregroundMark x1="51333" y1="64453" x2="55111" y2="9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59" y="2424668"/>
            <a:ext cx="938786" cy="13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ера\Desktop\red-balloo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786" l="10000" r="96094">
                        <a14:foregroundMark x1="48750" y1="37607" x2="50104" y2="92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426" flipH="1">
            <a:off x="1175916" y="2898635"/>
            <a:ext cx="2858358" cy="28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ера\Desktop\1456474422_colorful-balloons-2-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5348">
            <a:off x="1078363" y="1139356"/>
            <a:ext cx="841740" cy="11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буб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1" y="2236389"/>
            <a:ext cx="1523434" cy="152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1000" decel="1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24730" y="1"/>
            <a:ext cx="2067749" cy="186204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1500" b="1" dirty="0">
                <a:solidFill>
                  <a:srgbClr val="FF0000"/>
                </a:solidFill>
              </a:rPr>
              <a:t>5</a:t>
            </a:r>
            <a:r>
              <a:rPr lang="ru-RU" sz="7200" b="1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050" name="Picture 2" descr="C:\Users\veral\Desktop\Luntik_Milla_540x484x2_2_540x0_16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71" y="-212352"/>
            <a:ext cx="5355852" cy="53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eral\Desktop\57875116f0d91155e894c1cb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95" b="98805" l="10000" r="95750">
                        <a14:foregroundMark x1="36250" y1="6109" x2="45750" y2="20983"/>
                        <a14:foregroundMark x1="48000" y1="5843" x2="54500" y2="18858"/>
                        <a14:foregroundMark x1="50250" y1="9296" x2="62250" y2="10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75" y="94868"/>
            <a:ext cx="2926509" cy="50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6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липарт лес на прозрачном фоне: 15 тыс изображений найдено в ...">
            <a:extLst>
              <a:ext uri="{FF2B5EF4-FFF2-40B4-BE49-F238E27FC236}">
                <a16:creationId xmlns="" xmlns:a16="http://schemas.microsoft.com/office/drawing/2014/main" id="{469CD99A-4BDD-44E7-BC0F-658C849AE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51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ультсериал «Турбозавры» – детские мультфильмы на канале Карусель">
            <a:extLst>
              <a:ext uri="{FF2B5EF4-FFF2-40B4-BE49-F238E27FC236}">
                <a16:creationId xmlns="" xmlns:a16="http://schemas.microsoft.com/office/drawing/2014/main" id="{DE20EDA7-5F0B-435C-A349-8D33930D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0F8F7"/>
              </a:clrFrom>
              <a:clrTo>
                <a:srgbClr val="B0F8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7" y="3041375"/>
            <a:ext cx="3472069" cy="19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from album &quot;Spring&quot; on | Искусство изображения грибов ...">
            <a:extLst>
              <a:ext uri="{FF2B5EF4-FFF2-40B4-BE49-F238E27FC236}">
                <a16:creationId xmlns="" xmlns:a16="http://schemas.microsoft.com/office/drawing/2014/main" id="{E320E21F-F3F8-4323-A506-9BB2D1072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4" y="3834254"/>
            <a:ext cx="1158630" cy="13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Лэпбук на тему &quot;Слова, обозначающие предмет&quot;(1 класс)">
            <a:extLst>
              <a:ext uri="{FF2B5EF4-FFF2-40B4-BE49-F238E27FC236}">
                <a16:creationId xmlns="" xmlns:a16="http://schemas.microsoft.com/office/drawing/2014/main" id="{451FC46C-384B-4F00-B35B-DC728C93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39" y="2721119"/>
            <a:ext cx="1030437" cy="11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чели | Баннер, Шаблон баннера, Качели">
            <a:extLst>
              <a:ext uri="{FF2B5EF4-FFF2-40B4-BE49-F238E27FC236}">
                <a16:creationId xmlns="" xmlns:a16="http://schemas.microsoft.com/office/drawing/2014/main" id="{DD2D5DDC-91FD-4352-A9C1-9E45C49C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64" y="2101168"/>
            <a:ext cx="1261994" cy="117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tand Alone Slide H, HD Png Download - kindpng">
            <a:extLst>
              <a:ext uri="{FF2B5EF4-FFF2-40B4-BE49-F238E27FC236}">
                <a16:creationId xmlns="" xmlns:a16="http://schemas.microsoft.com/office/drawing/2014/main" id="{D40B6BA0-4ED1-41E1-A5C7-B05A7369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99" y="4197927"/>
            <a:ext cx="1139864" cy="9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Велосипедный насос PNG">
            <a:extLst>
              <a:ext uri="{FF2B5EF4-FFF2-40B4-BE49-F238E27FC236}">
                <a16:creationId xmlns="" xmlns:a16="http://schemas.microsoft.com/office/drawing/2014/main" id="{57D26E6C-FEB4-41BC-B625-8D1820B4A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26" y="581891"/>
            <a:ext cx="501743" cy="53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enagold - Клипарт - Молотки и кувалды 2">
            <a:extLst>
              <a:ext uri="{FF2B5EF4-FFF2-40B4-BE49-F238E27FC236}">
                <a16:creationId xmlns="" xmlns:a16="http://schemas.microsoft.com/office/drawing/2014/main" id="{C75507A2-AB58-447F-97C8-533F9187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9567" y="4694328"/>
            <a:ext cx="782461" cy="4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Воробей PNG">
            <a:extLst>
              <a:ext uri="{FF2B5EF4-FFF2-40B4-BE49-F238E27FC236}">
                <a16:creationId xmlns="" xmlns:a16="http://schemas.microsoft.com/office/drawing/2014/main" id="{5A8999D3-8823-415D-A1B4-EC00B87C0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23" y="278986"/>
            <a:ext cx="1366722" cy="98469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Кристаллы (Танки Онлайн) | Рельсопедия | Fandom">
            <a:extLst>
              <a:ext uri="{FF2B5EF4-FFF2-40B4-BE49-F238E27FC236}">
                <a16:creationId xmlns="" xmlns:a16="http://schemas.microsoft.com/office/drawing/2014/main" id="{F0BAD2BC-3618-4F7D-AB7E-695BDD894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75" y="2773510"/>
            <a:ext cx="1409450" cy="91238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Ирис (конфеты) состав, гликемический индекс, витамины и минералы.">
            <a:extLst>
              <a:ext uri="{FF2B5EF4-FFF2-40B4-BE49-F238E27FC236}">
                <a16:creationId xmlns="" xmlns:a16="http://schemas.microsoft.com/office/drawing/2014/main" id="{161D7846-B441-40F0-94C8-C8E4DD16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405495"/>
            <a:ext cx="1428750" cy="142875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лягушки, лягушки, трубка (avec images) | Grenouille art ...">
            <a:extLst>
              <a:ext uri="{FF2B5EF4-FFF2-40B4-BE49-F238E27FC236}">
                <a16:creationId xmlns="" xmlns:a16="http://schemas.microsoft.com/office/drawing/2014/main" id="{DF1951A0-E992-4B5E-A1B8-CA415685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77" y="3480995"/>
            <a:ext cx="1158630" cy="93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Lenagold - Клипарт - Музыкальные инструменты - Духовые инструменты 4">
            <a:extLst>
              <a:ext uri="{FF2B5EF4-FFF2-40B4-BE49-F238E27FC236}">
                <a16:creationId xmlns="" xmlns:a16="http://schemas.microsoft.com/office/drawing/2014/main" id="{7093C165-495E-49BB-B208-38B0F321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3874" y="3383936"/>
            <a:ext cx="233379" cy="56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✓ Клипарт - кролик #13 скачать клипарт бесплатно - Clipart-DB">
            <a:extLst>
              <a:ext uri="{FF2B5EF4-FFF2-40B4-BE49-F238E27FC236}">
                <a16:creationId xmlns="" xmlns:a16="http://schemas.microsoft.com/office/drawing/2014/main" id="{EC4E2869-F2D4-4FF5-BB3B-9D55F5F7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88" y="3357733"/>
            <a:ext cx="1334581" cy="201587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Рисованные цветы в формате PNG | Цветочные картины, Цветочное ...">
            <a:extLst>
              <a:ext uri="{FF2B5EF4-FFF2-40B4-BE49-F238E27FC236}">
                <a16:creationId xmlns="" xmlns:a16="http://schemas.microsoft.com/office/drawing/2014/main" id="{AE183344-5494-4B54-B9B6-7C4AAD18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6552">
            <a:off x="12012" y="3682859"/>
            <a:ext cx="2286904" cy="186611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мультфильм овец, овцы вектор, мультфильм вектор, Овца PNG и вектор ...">
            <a:extLst>
              <a:ext uri="{FF2B5EF4-FFF2-40B4-BE49-F238E27FC236}">
                <a16:creationId xmlns="" xmlns:a16="http://schemas.microsoft.com/office/drawing/2014/main" id="{6A6D3C80-F43E-4332-92BA-AEE300782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95" y="2674907"/>
            <a:ext cx="2452255" cy="245225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14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49493"/>
            <a:ext cx="7777162" cy="68103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omic Sans MS" pitchFamily="66" charset="0"/>
              </a:rPr>
              <a:t>Артикуляционная гимнастика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37" y="1275606"/>
            <a:ext cx="4424749" cy="34737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29612"/>
            <a:ext cx="4355958" cy="3419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29611"/>
            <a:ext cx="4211942" cy="3306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68" y="1258741"/>
            <a:ext cx="4392488" cy="3448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8" y="1297747"/>
            <a:ext cx="4392488" cy="34483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21" y="1262315"/>
            <a:ext cx="4383379" cy="34412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8" y="1202282"/>
            <a:ext cx="4514088" cy="3543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92" y="1242519"/>
            <a:ext cx="4390467" cy="34468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8" y="1217282"/>
            <a:ext cx="4445296" cy="34898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" y="2733770"/>
            <a:ext cx="3195876" cy="239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Купить Оптом 7x5ft Ферма Зеленый Сад Забор Красный Сарай Пользовательские  Фотостудия Фон Фон Баннер Винил 220см Х 150см Отbackdropsupplier В  Категории Справочный Материал, 943 руб. На Ru.Dhgate.Com | Dhgate">
            <a:extLst>
              <a:ext uri="{FF2B5EF4-FFF2-40B4-BE49-F238E27FC236}">
                <a16:creationId xmlns="" xmlns:a16="http://schemas.microsoft.com/office/drawing/2014/main" id="{040AF86A-5774-4173-B05B-D8F26F59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9513"/>
            <a:ext cx="9215114" cy="53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CE3169-E8CA-4964-95D4-D55F425E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8189" y="149087"/>
            <a:ext cx="6858000" cy="644646"/>
          </a:xfrm>
        </p:spPr>
        <p:txBody>
          <a:bodyPr>
            <a:normAutofit fontScale="90000"/>
          </a:bodyPr>
          <a:lstStyle/>
          <a:p>
            <a:r>
              <a:rPr lang="ru-RU" sz="2100" dirty="0"/>
              <a:t>У нас с тобой есть супер-способность и мы можем видеть что у цыпленка в закрытом сундуке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777A9056-E225-4FDF-AAA2-ACAECA72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029" y="2090401"/>
            <a:ext cx="2870531" cy="27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цыплята png - Самое интересное в блогах">
            <a:extLst>
              <a:ext uri="{FF2B5EF4-FFF2-40B4-BE49-F238E27FC236}">
                <a16:creationId xmlns="" xmlns:a16="http://schemas.microsoft.com/office/drawing/2014/main" id="{D1F69B7A-0A43-48BE-BBF8-A8AA70BF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03" y="2961860"/>
            <a:ext cx="1258881" cy="16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Неразобранное в Цветы | Рисунки цветов, Цветочное искусство ...">
            <a:extLst>
              <a:ext uri="{FF2B5EF4-FFF2-40B4-BE49-F238E27FC236}">
                <a16:creationId xmlns="" xmlns:a16="http://schemas.microsoft.com/office/drawing/2014/main" id="{B41D421C-4484-4AE2-BB6F-1B2A0B96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88" y="2251221"/>
            <a:ext cx="1295193" cy="20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уговица PNG">
            <a:extLst>
              <a:ext uri="{FF2B5EF4-FFF2-40B4-BE49-F238E27FC236}">
                <a16:creationId xmlns="" xmlns:a16="http://schemas.microsoft.com/office/drawing/2014/main" id="{AFBBFF7E-6415-4B06-8E46-202855E98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26" y="3061951"/>
            <a:ext cx="1132130" cy="7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Аксессуары для волос : Силиконовая резинка для волос спираль большие">
            <a:extLst>
              <a:ext uri="{FF2B5EF4-FFF2-40B4-BE49-F238E27FC236}">
                <a16:creationId xmlns="" xmlns:a16="http://schemas.microsoft.com/office/drawing/2014/main" id="{F6F7125A-BF5F-4CB4-BEAA-905960D6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9F8"/>
              </a:clrFrom>
              <a:clrTo>
                <a:srgbClr val="FD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31" y="2562044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Огурцы PNG изображения скачать бесплатно, огурец PNG">
            <a:extLst>
              <a:ext uri="{FF2B5EF4-FFF2-40B4-BE49-F238E27FC236}">
                <a16:creationId xmlns="" xmlns:a16="http://schemas.microsoft.com/office/drawing/2014/main" id="{70E0D3D6-A6F7-4DA0-9DCA-2C2869961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8130">
            <a:off x="3073876" y="2646115"/>
            <a:ext cx="984140" cy="10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enagold - Клипарт - Грызуны">
            <a:extLst>
              <a:ext uri="{FF2B5EF4-FFF2-40B4-BE49-F238E27FC236}">
                <a16:creationId xmlns="" xmlns:a16="http://schemas.microsoft.com/office/drawing/2014/main" id="{BE51F0D0-E53D-430E-81D6-08EE95BB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74" y="2645284"/>
            <a:ext cx="1345447" cy="154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Чулок Рождество Носок - Бесплатная векторная графика на Pixabay">
            <a:extLst>
              <a:ext uri="{FF2B5EF4-FFF2-40B4-BE49-F238E27FC236}">
                <a16:creationId xmlns="" xmlns:a16="http://schemas.microsoft.com/office/drawing/2014/main" id="{1C81022D-8DF3-42A0-871E-2CC43F019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55" y="2851690"/>
            <a:ext cx="735248" cy="140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Оранжевые ножницы PNG фото">
            <a:extLst>
              <a:ext uri="{FF2B5EF4-FFF2-40B4-BE49-F238E27FC236}">
                <a16:creationId xmlns="" xmlns:a16="http://schemas.microsoft.com/office/drawing/2014/main" id="{35F6123F-35B2-4CB7-9F38-E3395ED9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11" y="2620910"/>
            <a:ext cx="886828" cy="15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Картинка красный будильник в png">
            <a:extLst>
              <a:ext uri="{FF2B5EF4-FFF2-40B4-BE49-F238E27FC236}">
                <a16:creationId xmlns="" xmlns:a16="http://schemas.microsoft.com/office/drawing/2014/main" id="{6AA2DF6A-49A7-4783-B49B-8CDD725B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329" y="2504434"/>
            <a:ext cx="1239441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Отзыв о Книга &quot;Русская азбука&quot; - Олеся Жукова | Азбука с опечатками и  нестыковками">
            <a:extLst>
              <a:ext uri="{FF2B5EF4-FFF2-40B4-BE49-F238E27FC236}">
                <a16:creationId xmlns="" xmlns:a16="http://schemas.microsoft.com/office/drawing/2014/main" id="{156518C8-0ADD-4177-BA2E-D554B8B05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8" y="2660871"/>
            <a:ext cx="1349897" cy="13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Кольцо PNG">
            <a:extLst>
              <a:ext uri="{FF2B5EF4-FFF2-40B4-BE49-F238E27FC236}">
                <a16:creationId xmlns="" xmlns:a16="http://schemas.microsoft.com/office/drawing/2014/main" id="{EED9138E-D265-40FD-ACF6-4187A6DD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3" y="2645284"/>
            <a:ext cx="1797056" cy="136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Джемейн Клемент и Ричард Айоади :: Забавные сходства">
            <a:extLst>
              <a:ext uri="{FF2B5EF4-FFF2-40B4-BE49-F238E27FC236}">
                <a16:creationId xmlns="" xmlns:a16="http://schemas.microsoft.com/office/drawing/2014/main" id="{2B5DBD18-6894-4347-93F8-F2C8D145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44" y="3525791"/>
            <a:ext cx="802127" cy="88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Декорация БЕРЕЗА: продажа, цена в Барнауле. игровая мебель от &quot;ООО ...">
            <a:extLst>
              <a:ext uri="{FF2B5EF4-FFF2-40B4-BE49-F238E27FC236}">
                <a16:creationId xmlns="" xmlns:a16="http://schemas.microsoft.com/office/drawing/2014/main" id="{8DB60FE2-D156-44D0-A662-DA2FAD97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64" y="2706047"/>
            <a:ext cx="870365" cy="12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Иконка грузовик - Png картинки и иконки без фона">
            <a:extLst>
              <a:ext uri="{FF2B5EF4-FFF2-40B4-BE49-F238E27FC236}">
                <a16:creationId xmlns="" xmlns:a16="http://schemas.microsoft.com/office/drawing/2014/main" id="{926DFBE3-8D47-4640-AEE9-6FAA9ED32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39" y="242336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Детские игрушки самокат мультипликация самокат, Мультфильм иллюстрация,  творческий мультфильм, иллюстрация PNG и PSD-файл для бесплатной загрузки">
            <a:extLst>
              <a:ext uri="{FF2B5EF4-FFF2-40B4-BE49-F238E27FC236}">
                <a16:creationId xmlns="" xmlns:a16="http://schemas.microsoft.com/office/drawing/2014/main" id="{1181341E-E3DE-4302-BC41-593FF67B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31" y="2701046"/>
            <a:ext cx="1085650" cy="136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Замок PNG фото">
            <a:extLst>
              <a:ext uri="{FF2B5EF4-FFF2-40B4-BE49-F238E27FC236}">
                <a16:creationId xmlns="" xmlns:a16="http://schemas.microsoft.com/office/drawing/2014/main" id="{37D02732-51B2-46A8-9BDB-082917591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39" y="255428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2" descr="Лестница | Serious Sam Вики | Fandom">
            <a:extLst>
              <a:ext uri="{FF2B5EF4-FFF2-40B4-BE49-F238E27FC236}">
                <a16:creationId xmlns="" xmlns:a16="http://schemas.microsoft.com/office/drawing/2014/main" id="{A32E89C9-5C53-408D-A693-6E1658F2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99" y="2457748"/>
            <a:ext cx="1324711" cy="17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цемент, мешок цемента, стройматериалы - cкачать бесплатно рендер  Стройматериалы на Artage.io">
            <a:extLst>
              <a:ext uri="{FF2B5EF4-FFF2-40B4-BE49-F238E27FC236}">
                <a16:creationId xmlns="" xmlns:a16="http://schemas.microsoft.com/office/drawing/2014/main" id="{A1F7FB59-9507-4221-BA3C-4F1A5E92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706046"/>
            <a:ext cx="2001272" cy="18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Шлёпки, сланцы PNG">
            <a:extLst>
              <a:ext uri="{FF2B5EF4-FFF2-40B4-BE49-F238E27FC236}">
                <a16:creationId xmlns="" xmlns:a16="http://schemas.microsoft.com/office/drawing/2014/main" id="{69ACDB5E-5415-4351-B313-88C155790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35" y="2487504"/>
            <a:ext cx="1293971" cy="12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Гантели PNG">
            <a:extLst>
              <a:ext uri="{FF2B5EF4-FFF2-40B4-BE49-F238E27FC236}">
                <a16:creationId xmlns="" xmlns:a16="http://schemas.microsoft.com/office/drawing/2014/main" id="{924F3E3B-0FED-48C5-9015-5BDDD781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36" y="2812464"/>
            <a:ext cx="1847165" cy="136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Курага PNG">
            <a:extLst>
              <a:ext uri="{FF2B5EF4-FFF2-40B4-BE49-F238E27FC236}">
                <a16:creationId xmlns="" xmlns:a16="http://schemas.microsoft.com/office/drawing/2014/main" id="{0FA224DC-8551-46B9-BEA0-1452B41A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03" y="2711443"/>
            <a:ext cx="1890530" cy="111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Гитары PNG фото скачать бесплатно, гитара PNG">
            <a:extLst>
              <a:ext uri="{FF2B5EF4-FFF2-40B4-BE49-F238E27FC236}">
                <a16:creationId xmlns="" xmlns:a16="http://schemas.microsoft.com/office/drawing/2014/main" id="{C55BCBB1-7507-4402-B5EF-412167B4B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69" y="2487060"/>
            <a:ext cx="1370025" cy="16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олото слитки PNG">
            <a:extLst>
              <a:ext uri="{FF2B5EF4-FFF2-40B4-BE49-F238E27FC236}">
                <a16:creationId xmlns="" xmlns:a16="http://schemas.microsoft.com/office/drawing/2014/main" id="{F5B3869F-84AD-4626-8CFD-77C2BACB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40" y="2707650"/>
            <a:ext cx="2174127" cy="13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04615" y="282388"/>
            <a:ext cx="2067749" cy="186204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1500" b="1" dirty="0">
                <a:solidFill>
                  <a:srgbClr val="FF0000"/>
                </a:solidFill>
              </a:rPr>
              <a:t>5</a:t>
            </a:r>
            <a:r>
              <a:rPr lang="ru-RU" sz="7200" b="1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6" name="Picture 2" descr="C:\Users\veral\Desktop\57875116f0d91155e894c1cb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95" b="98805" l="10000" r="95750">
                        <a14:foregroundMark x1="36250" y1="6109" x2="45750" y2="20983"/>
                        <a14:foregroundMark x1="48000" y1="5843" x2="54500" y2="18858"/>
                        <a14:foregroundMark x1="50250" y1="9296" x2="62250" y2="10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75" y="94868"/>
            <a:ext cx="2926509" cy="50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eral\Desktop\kisspng-video-games-insect-figurine-fangame-cartoon-5c7183afe3e427.719797711550943151933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-161084"/>
            <a:ext cx="7956875" cy="530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9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дом мебель печь самовар двор зелень HD обои для ноутбука">
            <a:extLst>
              <a:ext uri="{FF2B5EF4-FFF2-40B4-BE49-F238E27FC236}">
                <a16:creationId xmlns="" xmlns:a16="http://schemas.microsoft.com/office/drawing/2014/main" id="{88FDF837-5F87-44EB-8556-A941935F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ownload Free png White-haired Grandfather, Grandfather, Glasses ...">
            <a:extLst>
              <a:ext uri="{FF2B5EF4-FFF2-40B4-BE49-F238E27FC236}">
                <a16:creationId xmlns="" xmlns:a16="http://schemas.microsoft.com/office/drawing/2014/main" id="{2ECB0067-2BD6-4239-B73E-B76B5C8A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5000" l="3172" r="94963">
                        <a14:foregroundMark x1="3172" y1="72625" x2="18284" y2="51125"/>
                        <a14:foregroundMark x1="18284" y1="51125" x2="43657" y2="36875"/>
                        <a14:foregroundMark x1="43657" y1="36875" x2="52799" y2="22625"/>
                        <a14:foregroundMark x1="52799" y1="22625" x2="51866" y2="20250"/>
                        <a14:foregroundMark x1="51866" y1="20250" x2="38619" y2="20875"/>
                        <a14:foregroundMark x1="38619" y1="20875" x2="53918" y2="17000"/>
                        <a14:foregroundMark x1="53918" y1="17000" x2="54104" y2="25750"/>
                        <a14:foregroundMark x1="54104" y1="25750" x2="40858" y2="27875"/>
                        <a14:foregroundMark x1="40858" y1="27875" x2="52239" y2="26375"/>
                        <a14:foregroundMark x1="52239" y1="26375" x2="61381" y2="26375"/>
                        <a14:foregroundMark x1="61381" y1="26375" x2="59142" y2="19000"/>
                        <a14:foregroundMark x1="59142" y1="19000" x2="46269" y2="17750"/>
                        <a14:foregroundMark x1="46269" y1="17750" x2="36940" y2="13875"/>
                        <a14:foregroundMark x1="36940" y1="13875" x2="26119" y2="12875"/>
                        <a14:foregroundMark x1="26119" y1="12875" x2="50000" y2="6750"/>
                        <a14:foregroundMark x1="50000" y1="6750" x2="62127" y2="9375"/>
                        <a14:foregroundMark x1="62127" y1="9375" x2="70709" y2="13875"/>
                        <a14:foregroundMark x1="70709" y1="13875" x2="70709" y2="13875"/>
                        <a14:foregroundMark x1="70709" y1="13875" x2="59142" y2="12000"/>
                        <a14:foregroundMark x1="59142" y1="12000" x2="62873" y2="18875"/>
                        <a14:foregroundMark x1="62873" y1="18875" x2="50746" y2="20000"/>
                        <a14:foregroundMark x1="50746" y1="20000" x2="39739" y2="18500"/>
                        <a14:foregroundMark x1="39739" y1="18500" x2="39739" y2="18000"/>
                        <a14:foregroundMark x1="39739" y1="18000" x2="40112" y2="17000"/>
                        <a14:foregroundMark x1="40112" y1="17000" x2="38619" y2="22750"/>
                        <a14:foregroundMark x1="38619" y1="22750" x2="39366" y2="16750"/>
                        <a14:foregroundMark x1="39366" y1="16750" x2="40672" y2="9375"/>
                        <a14:foregroundMark x1="40672" y1="9375" x2="47948" y2="3125"/>
                        <a14:foregroundMark x1="47948" y1="3125" x2="58396" y2="3375"/>
                        <a14:foregroundMark x1="58396" y1="3375" x2="72575" y2="12875"/>
                        <a14:foregroundMark x1="86194" y1="60500" x2="94963" y2="69375"/>
                        <a14:foregroundMark x1="33769" y1="98000" x2="53918" y2="90625"/>
                        <a14:foregroundMark x1="53918" y1="90625" x2="66418" y2="94000"/>
                        <a14:foregroundMark x1="66418" y1="94000" x2="66231" y2="94125"/>
                        <a14:foregroundMark x1="66231" y1="94125" x2="74254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7" y="2270524"/>
            <a:ext cx="1854706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Влияет ли контекстная реклама на продвижение?">
            <a:extLst>
              <a:ext uri="{FF2B5EF4-FFF2-40B4-BE49-F238E27FC236}">
                <a16:creationId xmlns="" xmlns:a16="http://schemas.microsoft.com/office/drawing/2014/main" id="{05D34E8E-C65B-4B4C-A55D-C1449CFC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228601"/>
            <a:ext cx="757821" cy="8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62376B2-8CC0-4153-943F-6F983A3E68F0}"/>
              </a:ext>
            </a:extLst>
          </p:cNvPr>
          <p:cNvSpPr/>
          <p:nvPr/>
        </p:nvSpPr>
        <p:spPr>
          <a:xfrm>
            <a:off x="968989" y="184359"/>
            <a:ext cx="5302604" cy="74992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F330F1F-CF6D-44EF-A0B1-8C545039D10F}"/>
              </a:ext>
            </a:extLst>
          </p:cNvPr>
          <p:cNvSpPr txBox="1"/>
          <p:nvPr/>
        </p:nvSpPr>
        <p:spPr>
          <a:xfrm>
            <a:off x="1107073" y="273846"/>
            <a:ext cx="5164520" cy="623248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Кот увидел деда. Дед рассказал ему, что купил фотоаппарат. Давай посмотрим, что сфотографировал дед. Забор незабудки улица кукуруза груз )</a:t>
            </a:r>
          </a:p>
        </p:txBody>
      </p:sp>
      <p:pic>
        <p:nvPicPr>
          <p:cNvPr id="5126" name="Picture 6" descr="Рисунок Рамки Узор, дизайн, прямоугольник, рамка для картины, рамы ...">
            <a:extLst>
              <a:ext uri="{FF2B5EF4-FFF2-40B4-BE49-F238E27FC236}">
                <a16:creationId xmlns="" xmlns:a16="http://schemas.microsoft.com/office/drawing/2014/main" id="{462AF304-EC1F-4874-BAB7-19D6EFD5A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2" b="89895" l="10000" r="90000">
                        <a14:foregroundMark x1="24022" y1="4462" x2="24674" y2="10892"/>
                        <a14:foregroundMark x1="74783" y1="5381" x2="75109" y2="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69" y="2495093"/>
            <a:ext cx="322015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0322728-B142-4EBF-B042-315833A7A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1232" y="3654822"/>
            <a:ext cx="316598" cy="231360"/>
          </a:xfrm>
          <a:prstGeom prst="rect">
            <a:avLst/>
          </a:prstGeom>
        </p:spPr>
      </p:pic>
      <p:pic>
        <p:nvPicPr>
          <p:cNvPr id="5132" name="Picture 12" descr="белый фон png - Создать мем - Meme-arsenal.com">
            <a:extLst>
              <a:ext uri="{FF2B5EF4-FFF2-40B4-BE49-F238E27FC236}">
                <a16:creationId xmlns="" xmlns:a16="http://schemas.microsoft.com/office/drawing/2014/main" id="{241901E8-C757-476A-ACCB-3ECFC8F8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36" y="2759239"/>
            <a:ext cx="1380624" cy="18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План-конспект урока на тему: Конспект коррекционно – развивающего ...">
            <a:extLst>
              <a:ext uri="{FF2B5EF4-FFF2-40B4-BE49-F238E27FC236}">
                <a16:creationId xmlns="" xmlns:a16="http://schemas.microsoft.com/office/drawing/2014/main" id="{371F105E-27F0-4854-A7C0-025CF195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07" y="2028162"/>
            <a:ext cx="1119725" cy="55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шерсть векторные изображения, графика и иллюстрации - 123RF">
            <a:extLst>
              <a:ext uri="{FF2B5EF4-FFF2-40B4-BE49-F238E27FC236}">
                <a16:creationId xmlns="" xmlns:a16="http://schemas.microsoft.com/office/drawing/2014/main" id="{A6A33BA6-44ED-40B9-835B-CFE9E37A1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72" y="4066173"/>
            <a:ext cx="2029577" cy="9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аборов | Фото большого размера и векторный клипарт | CLIPARTO / 8">
            <a:extLst>
              <a:ext uri="{FF2B5EF4-FFF2-40B4-BE49-F238E27FC236}">
                <a16:creationId xmlns="" xmlns:a16="http://schemas.microsoft.com/office/drawing/2014/main" id="{0A621AE1-DDE7-4F51-A557-B906DA88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480" y="2753170"/>
            <a:ext cx="1380624" cy="192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забудка (цветы) фото, описание, посадка. Цветы, похожие на незабудки |  Цветы, Комнатные цветы, Посадка">
            <a:extLst>
              <a:ext uri="{FF2B5EF4-FFF2-40B4-BE49-F238E27FC236}">
                <a16:creationId xmlns="" xmlns:a16="http://schemas.microsoft.com/office/drawing/2014/main" id="{4E12AD1E-DECD-43E5-99F6-10574456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42" y="2716150"/>
            <a:ext cx="1428750" cy="19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аленький мультяшный цыпленок, вылупившийся из яйца | Премиум векторы">
            <a:extLst>
              <a:ext uri="{FF2B5EF4-FFF2-40B4-BE49-F238E27FC236}">
                <a16:creationId xmlns="" xmlns:a16="http://schemas.microsoft.com/office/drawing/2014/main" id="{9885D152-FCFA-455B-B456-444564EA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43" y="2936421"/>
            <a:ext cx="1486481" cy="148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инцесса с короной мультяшные - Поиск в Google | Иллюстрации принцессы,  Принцессы, Детские картинки">
            <a:extLst>
              <a:ext uri="{FF2B5EF4-FFF2-40B4-BE49-F238E27FC236}">
                <a16:creationId xmlns="" xmlns:a16="http://schemas.microsoft.com/office/drawing/2014/main" id="{8E91604B-7620-458A-811D-420334694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63" y="2806833"/>
            <a:ext cx="1156822" cy="17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ультяшный улица старого города - иллюстрация в векторном формате">
            <a:extLst>
              <a:ext uri="{FF2B5EF4-FFF2-40B4-BE49-F238E27FC236}">
                <a16:creationId xmlns="" xmlns:a16="http://schemas.microsoft.com/office/drawing/2014/main" id="{647FAB77-8C63-4000-9431-6A8C7D4F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18" y="2759239"/>
            <a:ext cx="1388148" cy="19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Сладкая кукуруза | Фонд Луи Бондюэля">
            <a:extLst>
              <a:ext uri="{FF2B5EF4-FFF2-40B4-BE49-F238E27FC236}">
                <a16:creationId xmlns="" xmlns:a16="http://schemas.microsoft.com/office/drawing/2014/main" id="{20569E7E-5C54-4087-8320-3F2A147D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43561">
            <a:off x="4686109" y="3034872"/>
            <a:ext cx="1769221" cy="13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rgas png » PNG Image">
            <a:extLst>
              <a:ext uri="{FF2B5EF4-FFF2-40B4-BE49-F238E27FC236}">
                <a16:creationId xmlns="" xmlns:a16="http://schemas.microsoft.com/office/drawing/2014/main" id="{5DFCDC07-DE1F-47C2-8F34-E4DC1A09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43" y="2932623"/>
            <a:ext cx="1327917" cy="1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B1BB4F8-BE84-41FB-B359-FAA992A7E8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69160" y="2740460"/>
            <a:ext cx="1437056" cy="2022054"/>
          </a:xfrm>
          <a:prstGeom prst="rect">
            <a:avLst/>
          </a:prstGeom>
        </p:spPr>
      </p:pic>
      <p:pic>
        <p:nvPicPr>
          <p:cNvPr id="1040" name="Picture 16" descr="Иконка мельница - Png картинки и иконки без фона">
            <a:extLst>
              <a:ext uri="{FF2B5EF4-FFF2-40B4-BE49-F238E27FC236}">
                <a16:creationId xmlns="" xmlns:a16="http://schemas.microsoft.com/office/drawing/2014/main" id="{048C4102-A7C2-4E17-A827-DD6DC6C7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84" y="3052717"/>
            <a:ext cx="1657736" cy="165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Картинка боец, удар - Спорт - Картинки PNG - Галерейка">
            <a:extLst>
              <a:ext uri="{FF2B5EF4-FFF2-40B4-BE49-F238E27FC236}">
                <a16:creationId xmlns="" xmlns:a16="http://schemas.microsoft.com/office/drawing/2014/main" id="{1F26D374-B32D-43C6-86EF-E8E9180D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87" y="3102099"/>
            <a:ext cx="1232005" cy="13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Свеча PNG фото, свечка PNG">
            <a:extLst>
              <a:ext uri="{FF2B5EF4-FFF2-40B4-BE49-F238E27FC236}">
                <a16:creationId xmlns="" xmlns:a16="http://schemas.microsoft.com/office/drawing/2014/main" id="{5A2C96EB-EA1E-451A-AA62-606ED9F3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830" y="2966539"/>
            <a:ext cx="1129616" cy="13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D1A8EB5-213F-4EF9-AEF3-CFC5A17918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346" b="96283" l="6204" r="92701">
                        <a14:foregroundMark x1="12409" y1="30483" x2="8029" y2="49442"/>
                        <a14:foregroundMark x1="25547" y1="28996" x2="55109" y2="37546"/>
                        <a14:foregroundMark x1="23723" y1="32714" x2="54745" y2="38662"/>
                        <a14:foregroundMark x1="44161" y1="5576" x2="46350" y2="7063"/>
                        <a14:foregroundMark x1="41971" y1="4089" x2="44161" y2="5576"/>
                        <a14:foregroundMark x1="82117" y1="66171" x2="79562" y2="70260"/>
                        <a14:foregroundMark x1="92701" y1="71375" x2="92701" y2="71375"/>
                        <a14:foregroundMark x1="92701" y1="71375" x2="92701" y2="71375"/>
                        <a14:foregroundMark x1="27737" y1="91450" x2="27737" y2="91450"/>
                        <a14:foregroundMark x1="27737" y1="91450" x2="27737" y2="91450"/>
                        <a14:foregroundMark x1="55109" y1="89591" x2="55109" y2="89591"/>
                        <a14:foregroundMark x1="52555" y1="95167" x2="52555" y2="95167"/>
                        <a14:foregroundMark x1="61314" y1="94796" x2="62774" y2="96283"/>
                        <a14:backgroundMark x1="62774" y1="96654" x2="64234" y2="97026"/>
                        <a14:backgroundMark x1="55474" y1="71375" x2="55474" y2="71375"/>
                        <a14:backgroundMark x1="43431" y1="5576" x2="43431" y2="5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3782" y="3185766"/>
            <a:ext cx="1957388" cy="19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5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57 0.01875 L 0.06757 0.01875 C 0.17773 0.01643 0.17851 0.01458 0.28138 0.01875 C 0.29023 0.01921 0.29895 0.02037 0.30781 0.02129 C 0.3164 0.02639 0.30885 0.02245 0.32447 0.02616 C 0.32721 0.02685 0.33281 0.0287 0.33281 0.0287 L 0.33281 0.0287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Топ-10.Лучшие фильмы про джунгли | КиноМаньяк | Яндекс Дзен">
            <a:extLst>
              <a:ext uri="{FF2B5EF4-FFF2-40B4-BE49-F238E27FC236}">
                <a16:creationId xmlns="" xmlns:a16="http://schemas.microsoft.com/office/drawing/2014/main" id="{FBF25E33-F33B-4E29-B65E-5F37AC8A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9F0FB11-CDD2-4123-BCC4-571C3158A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91374" l="10000" r="90000">
                        <a14:foregroundMark x1="19167" y1="87859" x2="33333" y2="91374"/>
                        <a14:foregroundMark x1="33333" y1="91374" x2="43889" y2="88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908" y="355929"/>
            <a:ext cx="5837998" cy="5075815"/>
          </a:xfrm>
          <a:prstGeom prst="rect">
            <a:avLst/>
          </a:prstGeom>
        </p:spPr>
      </p:pic>
      <p:pic>
        <p:nvPicPr>
          <p:cNvPr id="1026" name="Picture 2" descr="Картинка цветок лотоса png на прозрачном фоне">
            <a:extLst>
              <a:ext uri="{FF2B5EF4-FFF2-40B4-BE49-F238E27FC236}">
                <a16:creationId xmlns="" xmlns:a16="http://schemas.microsoft.com/office/drawing/2014/main" id="{E2B02100-E6E2-44A7-BF26-BD3C0645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77" y="-258418"/>
            <a:ext cx="2043920" cy="17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075D24-308A-46BD-82B0-ABD058BAF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6" b="96283" l="6204" r="92701">
                        <a14:foregroundMark x1="12409" y1="30483" x2="8029" y2="49442"/>
                        <a14:foregroundMark x1="25547" y1="28996" x2="55109" y2="37546"/>
                        <a14:foregroundMark x1="23723" y1="32714" x2="54745" y2="38662"/>
                        <a14:foregroundMark x1="44161" y1="5576" x2="46350" y2="7063"/>
                        <a14:foregroundMark x1="41971" y1="4089" x2="44161" y2="5576"/>
                        <a14:foregroundMark x1="82117" y1="66171" x2="79562" y2="70260"/>
                        <a14:foregroundMark x1="92701" y1="71375" x2="92701" y2="71375"/>
                        <a14:foregroundMark x1="92701" y1="71375" x2="92701" y2="71375"/>
                        <a14:foregroundMark x1="27737" y1="91450" x2="27737" y2="91450"/>
                        <a14:foregroundMark x1="27737" y1="91450" x2="27737" y2="91450"/>
                        <a14:foregroundMark x1="55109" y1="89591" x2="55109" y2="89591"/>
                        <a14:foregroundMark x1="52555" y1="95167" x2="52555" y2="95167"/>
                        <a14:foregroundMark x1="61314" y1="94796" x2="62774" y2="96283"/>
                        <a14:backgroundMark x1="62774" y1="96654" x2="64234" y2="97026"/>
                        <a14:backgroundMark x1="55474" y1="71375" x2="55474" y2="71375"/>
                        <a14:backgroundMark x1="43431" y1="5576" x2="43431" y2="5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3221840"/>
            <a:ext cx="1708600" cy="19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85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35 0.00024 L 0.07435 0.00047 C 0.07461 -0.00949 0.07487 -0.01921 0.07539 -0.02893 C 0.07552 -0.03171 0.07708 -0.04675 0.0776 -0.05023 C 0.07786 -0.05208 0.07825 -0.05393 0.07865 -0.05601 C 0.07904 -0.05856 0.07943 -0.06111 0.07969 -0.06365 C 0.08008 -0.06689 0.08021 -0.07037 0.08086 -0.07338 C 0.08125 -0.07546 0.08229 -0.07708 0.08294 -0.07916 C 0.08372 -0.08171 0.08437 -0.08425 0.08516 -0.0868 C 0.0862 -0.09004 0.08737 -0.09328 0.08841 -0.09652 C 0.08919 -0.09907 0.08997 -0.10162 0.09062 -0.10416 C 0.09102 -0.10601 0.09088 -0.10856 0.09167 -0.10995 C 0.09245 -0.11157 0.09375 -0.11157 0.09492 -0.11203 C 0.097 -0.11273 0.09922 -0.11319 0.10143 -0.11388 C 0.10325 -0.11458 0.10508 -0.11527 0.1069 -0.11574 C 0.10937 -0.11527 0.11198 -0.11527 0.11445 -0.11388 C 0.11536 -0.11342 0.122 -0.10416 0.122 -0.10393 C 0.12526 -0.10023 0.12838 -0.09791 0.13073 -0.09259 C 0.13151 -0.09074 0.13216 -0.08865 0.13294 -0.0868 C 0.13529 -0.08148 0.13503 -0.08518 0.13503 -0.08101 L 0.13503 -0.08078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03 -0.08078 L 0.13503 -0.08009 C 0.12032 -0.12639 0.12696 -0.09722 0.12331 -0.12523 C 0.12253 -0.13125 0.12136 -0.1368 0.12058 -0.14282 L 0.11941 -0.15185 C 0.11888 -0.16157 0.11862 -0.17152 0.11797 -0.18102 C 0.11732 -0.19143 0.1155 -0.21088 0.1155 -0.21065 C 0.11576 -0.22477 0.11576 -0.23865 0.11667 -0.25231 C 0.11706 -0.25764 0.11836 -0.26227 0.11941 -0.26736 C 0.1198 -0.2699 0.12006 -0.27338 0.12058 -0.27592 C 0.12214 -0.28402 0.12618 -0.30023 0.12852 -0.30555 C 0.1293 -0.30764 0.13008 -0.30995 0.13112 -0.31157 C 0.1323 -0.31319 0.13373 -0.31365 0.13503 -0.31412 C 0.14128 -0.32384 0.13646 -0.31805 0.14415 -0.32315 C 0.16029 -0.33426 0.14532 -0.32523 0.1573 -0.33171 C 0.16042 -0.33125 0.16355 -0.33055 0.16654 -0.32916 C 0.17553 -0.32546 0.16823 -0.32731 0.17566 -0.32315 C 0.17787 -0.32199 0.18008 -0.32129 0.1823 -0.32014 C 0.18321 -0.31736 0.18386 -0.31412 0.1849 -0.31157 C 0.18607 -0.30833 0.1879 -0.30602 0.18881 -0.30254 C 0.18959 -0.29907 0.18946 -0.29444 0.19011 -0.29097 C 0.19076 -0.2868 0.19206 -0.2831 0.19284 -0.27893 C 0.19415 -0.27152 0.19636 -0.24907 0.19675 -0.24629 C 0.19714 -0.24143 0.19766 -0.2368 0.19792 -0.23148 C 0.19857 -0.22291 0.19896 -0.21389 0.19922 -0.20486 C 0.19974 -0.19514 0.2 -0.18518 0.20066 -0.17569 C 0.20131 -0.16551 0.20079 -0.16666 0.20339 -0.16666 L 0.20339 -0.17245 " pathEditMode="relative" rAng="0" ptsTypes="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45 -0.15231 L 0.19245 -0.15185 C 0.18998 -0.15926 0.18698 -0.16551 0.18464 -0.17268 C 0.18386 -0.175 0.18373 -0.17824 0.18347 -0.18125 C 0.18242 -0.18842 0.18112 -0.21227 0.1806 -0.21875 C 0.17956 -0.25694 0.178 -0.28865 0.1806 -0.32801 C 0.18099 -0.33287 0.18347 -0.33565 0.18464 -0.33935 C 0.18568 -0.34861 0.18581 -0.35416 0.18854 -0.3625 C 0.18972 -0.36597 0.19115 -0.36828 0.19245 -0.37106 C 0.19297 -0.37384 0.1931 -0.37731 0.19401 -0.37963 C 0.19558 -0.38541 0.1974 -0.38657 0.20039 -0.38819 C 0.20261 -0.38958 0.20482 -0.39004 0.2069 -0.39097 C 0.20847 -0.39213 0.20951 -0.39305 0.21094 -0.39421 C 0.21446 -0.39629 0.22136 -0.39953 0.22136 -0.3993 C 0.22761 -0.39907 0.23373 -0.39861 0.23985 -0.39699 C 0.24128 -0.39652 0.24284 -0.39583 0.24388 -0.39421 C 0.24518 -0.39213 0.24558 -0.38819 0.24636 -0.38541 C 0.24792 -0.37338 0.24831 -0.37014 0.24909 -0.35648 C 0.25157 -0.31088 0.24922 -0.34051 0.2517 -0.30486 C 0.25261 -0.29352 0.25469 -0.27037 0.25469 -0.27014 L 0.25469 -0.27037 " pathEditMode="relative" rAng="0" ptsTypes="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92 -0.23171 L 0.24792 -0.23125 C 0.2461 -0.24166 0.24453 -0.25092 0.24245 -0.26041 C 0.24167 -0.26389 0.24063 -0.26643 0.23985 -0.2699 C 0.23881 -0.27361 0.23789 -0.27824 0.23698 -0.2824 C 0.23386 -0.32569 0.23451 -0.31527 0.23451 -0.38958 C 0.23451 -0.39907 0.23464 -0.40879 0.23568 -0.41805 C 0.2362 -0.42129 0.24401 -0.4581 0.24662 -0.4618 L 0.25469 -0.47453 L 0.25886 -0.48055 C 0.26602 -0.47986 0.27357 -0.48148 0.28047 -0.47754 C 0.28386 -0.47615 0.28867 -0.46527 0.28867 -0.46481 C 0.28972 -0.4618 0.2905 -0.45879 0.29154 -0.45578 C 0.29232 -0.45347 0.29336 -0.45185 0.29414 -0.4493 C 0.29532 -0.4456 0.29584 -0.44097 0.29688 -0.4368 C 0.29766 -0.43356 0.29883 -0.43078 0.29961 -0.42731 C 0.30039 -0.42315 0.30183 -0.40879 0.30235 -0.40509 C 0.303 -0.39977 0.30313 -0.39444 0.30378 -0.38958 C 0.30443 -0.3831 0.30664 -0.37083 0.30664 -0.37037 L 0.30664 -0.37083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68 -0.3706 L 0.30768 -0.3706 C 0.30482 -0.37847 0.3013 -0.38564 0.29896 -0.39398 C 0.29766 -0.39861 0.29792 -0.40439 0.29674 -0.40925 C 0.29531 -0.41597 0.29271 -0.42175 0.29141 -0.4287 C 0.28958 -0.43796 0.29088 -0.43263 0.28698 -0.44421 C 0.28568 -0.47013 0.28346 -0.48888 0.28594 -0.51365 C 0.28659 -0.5199 0.28906 -0.52314 0.29141 -0.52731 C 0.29284 -0.53263 0.29362 -0.53634 0.2957 -0.54074 C 0.29635 -0.54213 0.29727 -0.54328 0.29792 -0.54467 C 0.30573 -0.56203 0.30078 -0.55787 0.30768 -0.56203 C 0.30872 -0.56342 0.30977 -0.56504 0.31094 -0.56597 C 0.31224 -0.56689 0.31979 -0.56944 0.3207 -0.56967 C 0.32513 -0.56921 0.32956 -0.56944 0.33385 -0.56782 C 0.33789 -0.56643 0.33672 -0.56319 0.33815 -0.5581 C 0.33945 -0.55324 0.34049 -0.55208 0.34245 -0.54861 C 0.34284 -0.54467 0.3431 -0.54074 0.34362 -0.53703 C 0.34427 -0.53171 0.34557 -0.52824 0.34687 -0.52338 C 0.34727 -0.51041 0.3474 -0.49768 0.34792 -0.48472 C 0.34909 -0.45463 0.34896 -0.47569 0.34896 -0.46342 L 0.34896 -0.46342 " pathEditMode="relative" ptsTypes="AAAAAAAAAA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46921 L 0.35 -0.46921 C 0.34818 -0.47453 0.34648 -0.47963 0.34466 -0.48472 C 0.33867 -0.50069 0.34401 -0.48356 0.33698 -0.50416 C 0.33255 -0.51759 0.33463 -0.51041 0.33047 -0.52546 C 0.33008 -0.5287 0.32982 -0.53194 0.32943 -0.53495 C 0.32904 -0.53773 0.32838 -0.54004 0.32838 -0.54282 C 0.32838 -0.55185 0.32852 -0.56088 0.32943 -0.5699 C 0.32969 -0.57268 0.33086 -0.575 0.33164 -0.57754 C 0.33177 -0.57893 0.33294 -0.59398 0.33372 -0.59699 C 0.3349 -0.60092 0.33659 -0.60463 0.33815 -0.60856 L 0.34023 -0.61435 L 0.34466 -0.62592 C 0.34531 -0.62777 0.34622 -0.62963 0.34674 -0.63171 C 0.34753 -0.63425 0.34805 -0.63703 0.34896 -0.63935 C 0.34987 -0.64166 0.35117 -0.64305 0.35221 -0.64513 C 0.35338 -0.64768 0.35417 -0.65092 0.35547 -0.653 C 0.35677 -0.65486 0.35833 -0.65555 0.3599 -0.65671 C 0.37044 -0.67569 0.35417 -0.64814 0.36849 -0.66643 C 0.36953 -0.66782 0.36992 -0.67037 0.3707 -0.67222 C 0.37253 -0.67615 0.3737 -0.67708 0.37617 -0.67986 C 0.38047 -0.67939 0.3849 -0.67963 0.38919 -0.678 C 0.39375 -0.67638 0.39349 -0.66643 0.39674 -0.6625 C 0.39974 -0.65925 0.40104 -0.6581 0.40325 -0.653 C 0.40495 -0.6493 0.40612 -0.64513 0.40768 -0.64143 C 0.40872 -0.63865 0.41003 -0.63634 0.41094 -0.63356 C 0.41159 -0.63148 0.41354 -0.62175 0.41419 -0.61805 C 0.41458 -0.6155 0.41458 -0.61273 0.41523 -0.61041 C 0.41575 -0.60879 0.41667 -0.60787 0.41745 -0.60648 C 0.41836 -0.59953 0.41888 -0.59652 0.41953 -0.58912 C 0.42005 -0.58472 0.42057 -0.58009 0.4207 -0.57569 C 0.42083 -0.57037 0.4207 -0.56527 0.4207 -0.56018 L 0.4207 -0.56018 " pathEditMode="relative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966 -0.56203 L 0.41966 -0.56203 C 0.41784 -0.56666 0.41575 -0.57083 0.41419 -0.57569 C 0.41172 -0.5831 0.41042 -0.59166 0.40768 -0.59884 C 0.4043 -0.60787 0.40612 -0.60277 0.40221 -0.61435 C 0.39987 -0.63541 0.40286 -0.61342 0.39896 -0.63171 C 0.39844 -0.63425 0.39831 -0.6368 0.39792 -0.63935 C 0.39753 -0.64143 0.39713 -0.64328 0.39687 -0.64537 C 0.39713 -0.65162 0.39713 -0.65833 0.39792 -0.66458 C 0.39818 -0.66689 0.39948 -0.66828 0.40013 -0.67037 C 0.40091 -0.67338 0.40156 -0.67685 0.40221 -0.68009 C 0.40391 -0.70138 0.40221 -0.68588 0.40547 -0.70509 C 0.40599 -0.70763 0.40599 -0.71041 0.40664 -0.71296 C 0.40859 -0.72106 0.4138 -0.72546 0.41745 -0.73032 C 0.42396 -0.73888 0.42031 -0.73425 0.42838 -0.74375 C 0.42943 -0.74513 0.43073 -0.74606 0.43164 -0.74768 C 0.43307 -0.75023 0.43424 -0.75324 0.43594 -0.75532 C 0.43919 -0.75972 0.4418 -0.75972 0.4457 -0.76111 C 0.45078 -0.76064 0.45599 -0.76088 0.46094 -0.75925 C 0.46224 -0.75879 0.46302 -0.75648 0.46419 -0.75532 C 0.46732 -0.75231 0.46914 -0.75162 0.47187 -0.74768 C 0.47721 -0.73958 0.47565 -0.74004 0.48047 -0.73032 C 0.48229 -0.72685 0.48411 -0.72384 0.48594 -0.7206 C 0.48711 -0.71875 0.48854 -0.71736 0.48919 -0.71481 C 0.49297 -0.70138 0.49167 -0.7074 0.49362 -0.69745 C 0.49492 -0.678 0.49375 -0.6868 0.49687 -0.67037 L 0.49792 -0.66458 C 0.49922 -0.63171 0.49896 -0.64652 0.49896 -0.62013 L 0.49896 -0.62013 " pathEditMode="relative" ptsTypes="AAAAAAAAAA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04658" y="1229922"/>
            <a:ext cx="1588897" cy="1569660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5+</a:t>
            </a:r>
          </a:p>
        </p:txBody>
      </p:sp>
      <p:pic>
        <p:nvPicPr>
          <p:cNvPr id="6" name="Picture 2" descr="C:\Users\veral\Desktop\kisspng-video-games-insect-figurine-fangame-cartoon-5c7183afe3e427.719797711550943151933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-161084"/>
            <a:ext cx="7956875" cy="530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6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eral\Desktop\2017-07-07-23.17.4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56" l="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28" y="228608"/>
            <a:ext cx="5884302" cy="480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9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atermelon | Pixel art, Pix art, Pixel art tutorial">
            <a:extLst>
              <a:ext uri="{FF2B5EF4-FFF2-40B4-BE49-F238E27FC236}">
                <a16:creationId xmlns="" xmlns:a16="http://schemas.microsoft.com/office/drawing/2014/main" id="{1EBF2B02-53CB-418E-9C38-C3B15372EB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915461B-FB0B-492F-B338-17ECACDE8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6" b="96283" l="6204" r="92701">
                        <a14:foregroundMark x1="12409" y1="30483" x2="8029" y2="49442"/>
                        <a14:foregroundMark x1="25547" y1="28996" x2="55109" y2="37546"/>
                        <a14:foregroundMark x1="23723" y1="32714" x2="54745" y2="38662"/>
                        <a14:foregroundMark x1="44161" y1="5576" x2="46350" y2="7063"/>
                        <a14:foregroundMark x1="41971" y1="4089" x2="44161" y2="5576"/>
                        <a14:foregroundMark x1="82117" y1="66171" x2="79562" y2="70260"/>
                        <a14:foregroundMark x1="92701" y1="71375" x2="92701" y2="71375"/>
                        <a14:foregroundMark x1="92701" y1="71375" x2="92701" y2="71375"/>
                        <a14:foregroundMark x1="27737" y1="91450" x2="27737" y2="91450"/>
                        <a14:foregroundMark x1="27737" y1="91450" x2="27737" y2="91450"/>
                        <a14:foregroundMark x1="55109" y1="89591" x2="55109" y2="89591"/>
                        <a14:foregroundMark x1="52555" y1="95167" x2="52555" y2="95167"/>
                        <a14:foregroundMark x1="61314" y1="94796" x2="62774" y2="96283"/>
                        <a14:backgroundMark x1="62774" y1="96654" x2="64234" y2="97026"/>
                        <a14:backgroundMark x1="55474" y1="71375" x2="55474" y2="71375"/>
                        <a14:backgroundMark x1="43431" y1="5576" x2="43431" y2="5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71590" y="1649903"/>
            <a:ext cx="899176" cy="1011307"/>
          </a:xfrm>
          <a:prstGeom prst="rect">
            <a:avLst/>
          </a:prstGeom>
        </p:spPr>
      </p:pic>
      <p:pic>
        <p:nvPicPr>
          <p:cNvPr id="3076" name="Picture 4" descr="Анимация | Записи в рубрике - Анимация | Дневник Топ...топ...первые шаги :  LiveInternet - Российский Сервис Онлайн-Дневников">
            <a:extLst>
              <a:ext uri="{FF2B5EF4-FFF2-40B4-BE49-F238E27FC236}">
                <a16:creationId xmlns="" xmlns:a16="http://schemas.microsoft.com/office/drawing/2014/main" id="{3AD1C3AC-C707-4466-9B34-636E5D679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" y="2258668"/>
            <a:ext cx="2286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Обсуждение на LiveInternet - Российский Сервис Онлайн-Дневников">
            <a:extLst>
              <a:ext uri="{FF2B5EF4-FFF2-40B4-BE49-F238E27FC236}">
                <a16:creationId xmlns="" xmlns:a16="http://schemas.microsoft.com/office/drawing/2014/main" id="{935F89AB-B55B-4ADD-B4F1-62327126F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00" y="2794733"/>
            <a:ext cx="1678625" cy="23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липарт забавная овечка | Векторный сток">
            <a:extLst>
              <a:ext uri="{FF2B5EF4-FFF2-40B4-BE49-F238E27FC236}">
                <a16:creationId xmlns="" xmlns:a16="http://schemas.microsoft.com/office/drawing/2014/main" id="{AD2844BC-06B8-4921-98BE-ED4398DC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83" y="3995530"/>
            <a:ext cx="1350459" cy="114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к нарисовать розу поэтапно. научитесь рисовать вместе с нами.">
            <a:extLst>
              <a:ext uri="{FF2B5EF4-FFF2-40B4-BE49-F238E27FC236}">
                <a16:creationId xmlns="" xmlns:a16="http://schemas.microsoft.com/office/drawing/2014/main" id="{F90A40E1-23A2-4084-8E5C-92A377168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85" y="4139648"/>
            <a:ext cx="1047336" cy="10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ак нарисовать розу поэтапно. научитесь рисовать вместе с нами.">
            <a:extLst>
              <a:ext uri="{FF2B5EF4-FFF2-40B4-BE49-F238E27FC236}">
                <a16:creationId xmlns="" xmlns:a16="http://schemas.microsoft.com/office/drawing/2014/main" id="{C31727B6-779D-49C8-A9E0-51F2F31C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15" y="4089331"/>
            <a:ext cx="1147970" cy="114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artoon toy airplane - Transparent PNG &amp; SVG vector file">
            <a:extLst>
              <a:ext uri="{FF2B5EF4-FFF2-40B4-BE49-F238E27FC236}">
                <a16:creationId xmlns="" xmlns:a16="http://schemas.microsoft.com/office/drawing/2014/main" id="{69CE6A69-1BA1-4B32-A572-F55BAC8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90" y="134183"/>
            <a:ext cx="1242391" cy="124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Сливы PNG фото скачать, слива PNG фото">
            <a:extLst>
              <a:ext uri="{FF2B5EF4-FFF2-40B4-BE49-F238E27FC236}">
                <a16:creationId xmlns="" xmlns:a16="http://schemas.microsoft.com/office/drawing/2014/main" id="{02883BD0-D55B-4997-8A7F-E9599344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664"/>
            <a:ext cx="785192" cy="71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Огурец PNG">
            <a:extLst>
              <a:ext uri="{FF2B5EF4-FFF2-40B4-BE49-F238E27FC236}">
                <a16:creationId xmlns="" xmlns:a16="http://schemas.microsoft.com/office/drawing/2014/main" id="{909101D4-1FD6-4E0E-B58A-36173A410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16" y="1182868"/>
            <a:ext cx="673876" cy="3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Огурец PNG">
            <a:extLst>
              <a:ext uri="{FF2B5EF4-FFF2-40B4-BE49-F238E27FC236}">
                <a16:creationId xmlns="" xmlns:a16="http://schemas.microsoft.com/office/drawing/2014/main" id="{6C6DDF62-862C-4169-B3ED-7E2897511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41" y="4710122"/>
            <a:ext cx="685232" cy="39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Огурец PNG">
            <a:extLst>
              <a:ext uri="{FF2B5EF4-FFF2-40B4-BE49-F238E27FC236}">
                <a16:creationId xmlns="" xmlns:a16="http://schemas.microsoft.com/office/drawing/2014/main" id="{803AF22D-7359-496D-9C62-B429AF44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00" y="4753554"/>
            <a:ext cx="603485" cy="34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308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&quot;Ð·Ð°ÑÑ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4C3A85D7-E912-423B-B08E-A9947AA9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110" y="3234841"/>
            <a:ext cx="1634448" cy="14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&quot;ÐºÐ¾Ð·Ð°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7067C88F-244B-4F1D-879B-C09CAD58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07975" y="2974073"/>
            <a:ext cx="2243831" cy="20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&quot;Ð·Ð°Ð±Ð¾Ñ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8AB0FD49-79DD-4DD5-B446-B73020F01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99" t="5838" r="13159" b="5109"/>
          <a:stretch/>
        </p:blipFill>
        <p:spPr bwMode="auto">
          <a:xfrm>
            <a:off x="4737924" y="1357162"/>
            <a:ext cx="3924821" cy="37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Ð°ÑÑÐ¸Ð½ÐºÐ¸ Ð¿Ð¾ Ð·Ð°Ð¿ÑÐ¾ÑÑ &quot;ÑÑÐ°Ð²Ð°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5C88AAB9-136B-4361-B59D-E62AA3D69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4000500"/>
            <a:ext cx="921137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&quot;Ð·Ð¾Ð½Ñ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9237242A-5B9A-4B65-BD93-69DA7A28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080" y="1204557"/>
            <a:ext cx="1688907" cy="16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&quot;Ð±ÐµÑÐµÐ·Ð°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9A38D07F-000F-4A10-B36B-59F6FEB0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5623" y="-56594"/>
            <a:ext cx="3678586" cy="52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ÐÐ°ÑÑÐ¸Ð½ÐºÐ¸ Ð¿Ð¾ Ð·Ð°Ð¿ÑÐ¾ÑÑ &quot;Ð³Ð½ÐµÐ·Ð´Ð¾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FB5CBFE7-7C81-48E2-8BF8-1BEBDEB1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325" y="0"/>
            <a:ext cx="1169218" cy="10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ÐÐ°ÑÑÐ¸Ð½ÐºÐ¸ Ð¿Ð¾ Ð·Ð°Ð¿ÑÐ¾ÑÑ &quot;Ð²Ð¾Ð·Ð´ÑÑÐ½ÑÐ¹ Ð·Ð¼ÐµÐ¹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8517F3D3-0290-4253-8699-51B29692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09768" y="211642"/>
            <a:ext cx="1378149" cy="13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ÐÐ°ÑÑÐ¸Ð½ÐºÐ¸ Ð¿Ð¾ Ð·Ð°Ð¿ÑÐ¾ÑÑ &quot;Ð·Ð¼ÐµÑ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27DF15EC-102A-4075-8307-5EAB5448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44280" y="3706167"/>
            <a:ext cx="1169218" cy="113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ÐÐ°ÑÑÐ¸Ð½ÐºÐ¸ Ð¿Ð¾ Ð·Ð°Ð¿ÑÐ¾ÑÑ &quot;ÐºÑÑÑ ÑÐ¾Ð· ÑÐ¸ÑÑÐ½Ð¾Ðº Ð¿ÑÐ¾Ð·ÑÐ°ÑÐ½ÑÐ¹ ÑÐ¾Ð½&quot;">
            <a:extLst>
              <a:ext uri="{FF2B5EF4-FFF2-40B4-BE49-F238E27FC236}">
                <a16:creationId xmlns="" xmlns:a16="http://schemas.microsoft.com/office/drawing/2014/main" id="{522CEA25-9249-44C1-9476-8F12DBA8C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627" y="3137432"/>
            <a:ext cx="2064942" cy="20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ÐÐ°ÑÑÐ¸Ð½ÐºÐ¸ Ð¿Ð¾ Ð·Ð°Ð¿ÑÐ¾ÑÑ &quot;ÑÐ°Ð·Ð°Ð½ Ð¿ÑÐ¾Ð·ÑÐ°ÑÐ½ÑÐ¹ ÑÐ¾Ð½&quot;">
            <a:extLst>
              <a:ext uri="{FF2B5EF4-FFF2-40B4-BE49-F238E27FC236}">
                <a16:creationId xmlns="" xmlns:a16="http://schemas.microsoft.com/office/drawing/2014/main" id="{BF7A0F20-B676-4EE1-9174-48E834CF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875582" y="1478233"/>
            <a:ext cx="1652678" cy="125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9F5EB20-4D4E-4319-AAA7-2F71B5A0E830}"/>
              </a:ext>
            </a:extLst>
          </p:cNvPr>
          <p:cNvSpPr txBox="1"/>
          <p:nvPr/>
        </p:nvSpPr>
        <p:spPr>
          <a:xfrm>
            <a:off x="6979532" y="421615"/>
            <a:ext cx="2138027" cy="330090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68" tIns="34289" rIns="68568" bIns="34289" rtlCol="0">
            <a:spAutoFit/>
          </a:bodyPr>
          <a:lstStyle/>
          <a:p>
            <a:r>
              <a:rPr lang="ru-RU" dirty="0"/>
              <a:t>Коза за забором.</a:t>
            </a:r>
          </a:p>
          <a:p>
            <a:r>
              <a:rPr lang="ru-RU" dirty="0"/>
              <a:t>Заяц за забором.</a:t>
            </a:r>
          </a:p>
          <a:p>
            <a:r>
              <a:rPr lang="ru-RU" dirty="0"/>
              <a:t>За забором коза и заяц.</a:t>
            </a:r>
          </a:p>
          <a:p>
            <a:r>
              <a:rPr lang="ru-RU" dirty="0"/>
              <a:t>Зонт на заборе.</a:t>
            </a:r>
          </a:p>
          <a:p>
            <a:r>
              <a:rPr lang="ru-RU" dirty="0"/>
              <a:t>Воздушный змей над забором.</a:t>
            </a:r>
          </a:p>
          <a:p>
            <a:r>
              <a:rPr lang="ru-RU" dirty="0"/>
              <a:t>Розовый куст между забором и березой.</a:t>
            </a:r>
          </a:p>
          <a:p>
            <a:r>
              <a:rPr lang="ru-RU" dirty="0"/>
              <a:t>Фазан над розовым кустом.</a:t>
            </a:r>
          </a:p>
          <a:p>
            <a:r>
              <a:rPr lang="ru-RU" dirty="0"/>
              <a:t>Змея за розовым кустом.</a:t>
            </a:r>
          </a:p>
          <a:p>
            <a:r>
              <a:rPr lang="ru-RU" dirty="0"/>
              <a:t>Береза у розового куста.</a:t>
            </a:r>
          </a:p>
          <a:p>
            <a:r>
              <a:rPr lang="ru-RU" dirty="0"/>
              <a:t>Гнездо на березе.</a:t>
            </a:r>
          </a:p>
        </p:txBody>
      </p:sp>
      <p:sp>
        <p:nvSpPr>
          <p:cNvPr id="14" name="Крест 13">
            <a:extLst>
              <a:ext uri="{FF2B5EF4-FFF2-40B4-BE49-F238E27FC236}">
                <a16:creationId xmlns="" xmlns:a16="http://schemas.microsoft.com/office/drawing/2014/main" id="{A035CF7E-F335-4476-B3FA-C98052298E5C}"/>
              </a:ext>
            </a:extLst>
          </p:cNvPr>
          <p:cNvSpPr/>
          <p:nvPr/>
        </p:nvSpPr>
        <p:spPr>
          <a:xfrm>
            <a:off x="7665603" y="137653"/>
            <a:ext cx="1371599" cy="300506"/>
          </a:xfrm>
          <a:prstGeom prst="plus">
            <a:avLst/>
          </a:prstGeom>
          <a:solidFill>
            <a:srgbClr val="C4552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r>
              <a:rPr lang="ru-RU" sz="800" dirty="0" err="1"/>
              <a:t>Реч</a:t>
            </a:r>
            <a:r>
              <a:rPr lang="ru-RU" sz="800" dirty="0"/>
              <a:t>. материал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ED3FEF7-594E-4C94-9EAD-AA52820B5656}"/>
              </a:ext>
            </a:extLst>
          </p:cNvPr>
          <p:cNvSpPr txBox="1"/>
          <p:nvPr/>
        </p:nvSpPr>
        <p:spPr>
          <a:xfrm>
            <a:off x="2455818" y="45280"/>
            <a:ext cx="5217340" cy="946412"/>
          </a:xfrm>
          <a:prstGeom prst="rect">
            <a:avLst/>
          </a:prstGeom>
          <a:noFill/>
        </p:spPr>
        <p:txBody>
          <a:bodyPr wrap="square" lIns="68568" tIns="34289" rIns="68568" bIns="34289">
            <a:spAutoFit/>
          </a:bodyPr>
          <a:lstStyle/>
          <a:p>
            <a:r>
              <a:rPr lang="ru-RU" dirty="0"/>
              <a:t>Где коза? Где заяц? Кто за забором? Где зонт? Где воздушный змей? </a:t>
            </a:r>
          </a:p>
          <a:p>
            <a:r>
              <a:rPr lang="ru-RU" dirty="0"/>
              <a:t>Где розовый куст? Где фазан? Где змея? Где береза? Где гнездо?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A4CBF5C-5A45-45E2-8968-C2ACFE8454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46" b="96283" l="6204" r="92701">
                        <a14:foregroundMark x1="12409" y1="30483" x2="8029" y2="49442"/>
                        <a14:foregroundMark x1="25547" y1="28996" x2="55109" y2="37546"/>
                        <a14:foregroundMark x1="23723" y1="32714" x2="54745" y2="38662"/>
                        <a14:foregroundMark x1="44161" y1="5576" x2="46350" y2="7063"/>
                        <a14:foregroundMark x1="41971" y1="4089" x2="44161" y2="5576"/>
                        <a14:foregroundMark x1="82117" y1="66171" x2="79562" y2="70260"/>
                        <a14:foregroundMark x1="92701" y1="71375" x2="92701" y2="71375"/>
                        <a14:foregroundMark x1="92701" y1="71375" x2="92701" y2="71375"/>
                        <a14:foregroundMark x1="27737" y1="91450" x2="27737" y2="91450"/>
                        <a14:foregroundMark x1="27737" y1="91450" x2="27737" y2="91450"/>
                        <a14:foregroundMark x1="55109" y1="89591" x2="55109" y2="89591"/>
                        <a14:foregroundMark x1="52555" y1="95167" x2="52555" y2="95167"/>
                        <a14:foregroundMark x1="61314" y1="94796" x2="62774" y2="96283"/>
                        <a14:backgroundMark x1="62774" y1="96654" x2="64234" y2="97026"/>
                        <a14:backgroundMark x1="55474" y1="71375" x2="55474" y2="71375"/>
                        <a14:backgroundMark x1="43431" y1="5576" x2="43431" y2="5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00" y="3941628"/>
            <a:ext cx="1185347" cy="11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671 L 0.02617 -0.29167 L 0.22591 -0.30417 L 0.01992 -0.01805 " pathEditMode="relative" ptsTypes="AAAA">
                                      <p:cBhvr>
                                        <p:cTn id="24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601 L -0.20873 0.04513 L -0.00195 0.00601 Z " pathEditMode="relative" ptsTypes="AAA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671 L -0.09492 0.04166 C -0.11459 0.04953 -0.14427 0.05393 -0.17539 0.05393 C -0.21068 0.05393 -0.23907 0.04953 -0.25873 0.04166 L -0.35352 0.00671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2014 L -0.1375 0.08056 L -0.00964 0.02431 L -0.00716 0.02847 " pathEditMode="relative" ptsTypes="AAAA">
                                      <p:cBhvr>
                                        <p:cTn id="6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veral\Desktop\2017-07-07-23.17.4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56" l="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68" y="341917"/>
            <a:ext cx="5884302" cy="480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2619" y="880657"/>
            <a:ext cx="2067749" cy="186204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1500" b="1" dirty="0">
                <a:solidFill>
                  <a:srgbClr val="FF0000"/>
                </a:solidFill>
              </a:rPr>
              <a:t>5</a:t>
            </a:r>
            <a:r>
              <a:rPr lang="ru-RU" sz="7200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648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72312" y="2088009"/>
            <a:ext cx="5998800" cy="605100"/>
          </a:xfrm>
        </p:spPr>
        <p:txBody>
          <a:bodyPr/>
          <a:lstStyle/>
          <a:p>
            <a:r>
              <a:rPr lang="ru-RU" sz="8800" dirty="0">
                <a:solidFill>
                  <a:srgbClr val="002060"/>
                </a:solidFill>
              </a:rPr>
              <a:t>Звук </a:t>
            </a:r>
            <a:r>
              <a:rPr lang="ru-RU" sz="19900" b="1" dirty="0">
                <a:solidFill>
                  <a:srgbClr val="002060"/>
                </a:solidFill>
              </a:rPr>
              <a:t> З</a:t>
            </a:r>
          </a:p>
        </p:txBody>
      </p:sp>
    </p:spTree>
    <p:extLst>
      <p:ext uri="{BB962C8B-B14F-4D97-AF65-F5344CB8AC3E}">
        <p14:creationId xmlns:p14="http://schemas.microsoft.com/office/powerpoint/2010/main" val="72496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ера\Desktop\Screenshot_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5" y="51615"/>
            <a:ext cx="8059343" cy="509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5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EF4FA4-24B8-4A3C-986B-63A06A22A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8" y="123187"/>
            <a:ext cx="7886700" cy="3263504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ru-RU" sz="1400" dirty="0"/>
              <a:t>Повтори предложения и собери весь мёд для пчёл:</a:t>
            </a:r>
            <a:br>
              <a:rPr lang="ru-RU" sz="1400" dirty="0"/>
            </a:br>
            <a:r>
              <a:rPr lang="ru-RU" sz="1400" dirty="0"/>
              <a:t>Друзья Кузьмы озябли.</a:t>
            </a:r>
            <a:br>
              <a:rPr lang="ru-RU" sz="1400" dirty="0"/>
            </a:br>
            <a:r>
              <a:rPr lang="ru-RU" sz="1400" dirty="0"/>
              <a:t>Мурзилка возил друзей в музей.</a:t>
            </a:r>
            <a:br>
              <a:rPr lang="ru-RU" sz="1400" dirty="0"/>
            </a:br>
            <a:r>
              <a:rPr lang="ru-RU" sz="1400" dirty="0"/>
              <a:t>Зимой зяблик озяб.</a:t>
            </a:r>
            <a:br>
              <a:rPr lang="ru-RU" sz="1400" dirty="0"/>
            </a:br>
            <a:r>
              <a:rPr lang="ru-RU" sz="1400" dirty="0"/>
              <a:t>Бузину из корзины взяли и заморозили.</a:t>
            </a:r>
            <a:br>
              <a:rPr lang="ru-RU" sz="1400" dirty="0"/>
            </a:br>
            <a:r>
              <a:rPr lang="ru-RU" sz="1400" dirty="0"/>
              <a:t>В </a:t>
            </a:r>
            <a:r>
              <a:rPr lang="ru-RU" sz="1400" dirty="0" err="1"/>
              <a:t>ГАЗель</a:t>
            </a:r>
            <a:r>
              <a:rPr lang="ru-RU" sz="1400" dirty="0"/>
              <a:t> погрузили газеты.</a:t>
            </a:r>
            <a:br>
              <a:rPr lang="ru-RU" sz="1400" dirty="0"/>
            </a:br>
            <a:r>
              <a:rPr lang="ru-RU" sz="1400" dirty="0"/>
              <a:t>Резиновую Зину купили в магазине.</a:t>
            </a:r>
            <a:br>
              <a:rPr lang="ru-RU" sz="1400" dirty="0"/>
            </a:br>
            <a:r>
              <a:rPr lang="ru-RU" sz="1400" dirty="0"/>
              <a:t>В конце улицы новая больница. </a:t>
            </a:r>
            <a:br>
              <a:rPr lang="ru-RU" sz="1400" dirty="0"/>
            </a:br>
            <a:r>
              <a:rPr lang="ru-RU" sz="1400" dirty="0"/>
              <a:t> были у отца в больнице.</a:t>
            </a:r>
            <a:br>
              <a:rPr lang="ru-RU" sz="1400" dirty="0"/>
            </a:br>
            <a:r>
              <a:rPr lang="ru-RU" sz="1400" dirty="0"/>
              <a:t>Возле акации много цветов. </a:t>
            </a:r>
            <a:br>
              <a:rPr lang="ru-RU" sz="1400" dirty="0"/>
            </a:br>
            <a:r>
              <a:rPr lang="ru-RU" sz="1400" dirty="0"/>
              <a:t>Овцы стоят около колодца.</a:t>
            </a:r>
            <a:br>
              <a:rPr lang="ru-RU" sz="1400" dirty="0"/>
            </a:br>
            <a:r>
              <a:rPr lang="ru-RU" sz="1400" dirty="0"/>
              <a:t>Детям купили разноцветные леденцы.</a:t>
            </a:r>
            <a:br>
              <a:rPr lang="ru-RU" sz="1400" dirty="0"/>
            </a:br>
            <a:r>
              <a:rPr lang="ru-RU" sz="1400" dirty="0"/>
              <a:t> Отец купил прицеп,</a:t>
            </a:r>
            <a:br>
              <a:rPr lang="ru-RU" sz="1400" dirty="0"/>
            </a:br>
            <a:r>
              <a:rPr lang="ru-RU" sz="1400" dirty="0"/>
              <a:t>Певец вышел на сцену.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Пчелка с медом - анимационная картинка">
            <a:extLst>
              <a:ext uri="{FF2B5EF4-FFF2-40B4-BE49-F238E27FC236}">
                <a16:creationId xmlns="" xmlns:a16="http://schemas.microsoft.com/office/drawing/2014/main" id="{3C79190C-89D7-4436-9878-10D89C7A86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91" y="123196"/>
            <a:ext cx="1749917" cy="17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челка с цветочком - Анимированная картинка, анимация, gif, гифка">
            <a:extLst>
              <a:ext uri="{FF2B5EF4-FFF2-40B4-BE49-F238E27FC236}">
                <a16:creationId xmlns="" xmlns:a16="http://schemas.microsoft.com/office/drawing/2014/main" id="{AAE77F48-C233-4FCB-B4B2-693BB6239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6005" y="236636"/>
            <a:ext cx="1139780" cy="13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кусный мультяшный медовый улей, соты, мед, сладости PNG и PSD-файл для  бесплатной загрузки">
            <a:extLst>
              <a:ext uri="{FF2B5EF4-FFF2-40B4-BE49-F238E27FC236}">
                <a16:creationId xmlns="" xmlns:a16="http://schemas.microsoft.com/office/drawing/2014/main" id="{CA1F6ED9-FD5F-438A-95F3-03B503B1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32" y="344107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1FECCB4E-F3A7-44C0-9D1D-947AB3A8FD71}"/>
              </a:ext>
            </a:extLst>
          </p:cNvPr>
          <p:cNvGraphicFramePr>
            <a:graphicFrameLocks noGrp="1"/>
          </p:cNvGraphicFramePr>
          <p:nvPr/>
        </p:nvGraphicFramePr>
        <p:xfrm>
          <a:off x="251138" y="3607619"/>
          <a:ext cx="8809149" cy="10630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80915">
                  <a:extLst>
                    <a:ext uri="{9D8B030D-6E8A-4147-A177-3AD203B41FA5}">
                      <a16:colId xmlns="" xmlns:a16="http://schemas.microsoft.com/office/drawing/2014/main" val="3317940241"/>
                    </a:ext>
                  </a:extLst>
                </a:gridCol>
                <a:gridCol w="1031598">
                  <a:extLst>
                    <a:ext uri="{9D8B030D-6E8A-4147-A177-3AD203B41FA5}">
                      <a16:colId xmlns="" xmlns:a16="http://schemas.microsoft.com/office/drawing/2014/main" val="2831753438"/>
                    </a:ext>
                  </a:extLst>
                </a:gridCol>
                <a:gridCol w="830687">
                  <a:extLst>
                    <a:ext uri="{9D8B030D-6E8A-4147-A177-3AD203B41FA5}">
                      <a16:colId xmlns="" xmlns:a16="http://schemas.microsoft.com/office/drawing/2014/main" val="1444713105"/>
                    </a:ext>
                  </a:extLst>
                </a:gridCol>
                <a:gridCol w="780459">
                  <a:extLst>
                    <a:ext uri="{9D8B030D-6E8A-4147-A177-3AD203B41FA5}">
                      <a16:colId xmlns="" xmlns:a16="http://schemas.microsoft.com/office/drawing/2014/main" val="2878962883"/>
                    </a:ext>
                  </a:extLst>
                </a:gridCol>
                <a:gridCol w="880915">
                  <a:extLst>
                    <a:ext uri="{9D8B030D-6E8A-4147-A177-3AD203B41FA5}">
                      <a16:colId xmlns="" xmlns:a16="http://schemas.microsoft.com/office/drawing/2014/main" val="1820759225"/>
                    </a:ext>
                  </a:extLst>
                </a:gridCol>
                <a:gridCol w="880915">
                  <a:extLst>
                    <a:ext uri="{9D8B030D-6E8A-4147-A177-3AD203B41FA5}">
                      <a16:colId xmlns="" xmlns:a16="http://schemas.microsoft.com/office/drawing/2014/main" val="404929481"/>
                    </a:ext>
                  </a:extLst>
                </a:gridCol>
                <a:gridCol w="880915">
                  <a:extLst>
                    <a:ext uri="{9D8B030D-6E8A-4147-A177-3AD203B41FA5}">
                      <a16:colId xmlns="" xmlns:a16="http://schemas.microsoft.com/office/drawing/2014/main" val="2060065566"/>
                    </a:ext>
                  </a:extLst>
                </a:gridCol>
                <a:gridCol w="880915">
                  <a:extLst>
                    <a:ext uri="{9D8B030D-6E8A-4147-A177-3AD203B41FA5}">
                      <a16:colId xmlns="" xmlns:a16="http://schemas.microsoft.com/office/drawing/2014/main" val="1810971365"/>
                    </a:ext>
                  </a:extLst>
                </a:gridCol>
                <a:gridCol w="880915">
                  <a:extLst>
                    <a:ext uri="{9D8B030D-6E8A-4147-A177-3AD203B41FA5}">
                      <a16:colId xmlns="" xmlns:a16="http://schemas.microsoft.com/office/drawing/2014/main" val="1020083507"/>
                    </a:ext>
                  </a:extLst>
                </a:gridCol>
                <a:gridCol w="880915">
                  <a:extLst>
                    <a:ext uri="{9D8B030D-6E8A-4147-A177-3AD203B41FA5}">
                      <a16:colId xmlns="" xmlns:a16="http://schemas.microsoft.com/office/drawing/2014/main" val="2212493401"/>
                    </a:ext>
                  </a:extLst>
                </a:gridCol>
              </a:tblGrid>
              <a:tr h="1063097"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4264136773"/>
                  </a:ext>
                </a:extLst>
              </a:tr>
            </a:tbl>
          </a:graphicData>
        </a:graphic>
      </p:graphicFrame>
      <p:pic>
        <p:nvPicPr>
          <p:cNvPr id="2056" name="Picture 8" descr="Мед,вектор,PNG. Обсуждение на LiveInternet - Российский Сервис  Онлайн-Дневников">
            <a:extLst>
              <a:ext uri="{FF2B5EF4-FFF2-40B4-BE49-F238E27FC236}">
                <a16:creationId xmlns="" xmlns:a16="http://schemas.microsoft.com/office/drawing/2014/main" id="{7EF0EA03-6D8F-4C59-B41A-E09C3B5D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2" y="3692121"/>
            <a:ext cx="894076" cy="8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ед PNG, мёд">
            <a:extLst>
              <a:ext uri="{FF2B5EF4-FFF2-40B4-BE49-F238E27FC236}">
                <a16:creationId xmlns="" xmlns:a16="http://schemas.microsoft.com/office/drawing/2014/main" id="{45CE56F4-E743-4200-B453-50F263F7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54" y="3723724"/>
            <a:ext cx="894077" cy="8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Яндекс.Фотки переехали | Иллюстрации еды, Мед, Рамки">
            <a:extLst>
              <a:ext uri="{FF2B5EF4-FFF2-40B4-BE49-F238E27FC236}">
                <a16:creationId xmlns="" xmlns:a16="http://schemas.microsoft.com/office/drawing/2014/main" id="{92FF144D-5638-4053-AEF0-F9A83A35C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31" y="3776473"/>
            <a:ext cx="822434" cy="7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Мед PNG">
            <a:extLst>
              <a:ext uri="{FF2B5EF4-FFF2-40B4-BE49-F238E27FC236}">
                <a16:creationId xmlns="" xmlns:a16="http://schemas.microsoft.com/office/drawing/2014/main" id="{243A9CAB-C343-4BE3-A948-7CB9AB1DA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94" y="3724690"/>
            <a:ext cx="81796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Мед,вектор,PNG. Обсуждение на LiveInternet - Российский Сервис  Онлайн-Дневников">
            <a:extLst>
              <a:ext uri="{FF2B5EF4-FFF2-40B4-BE49-F238E27FC236}">
                <a16:creationId xmlns="" xmlns:a16="http://schemas.microsoft.com/office/drawing/2014/main" id="{39E7FB7B-9EA0-4416-9FDA-0F43D216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85" y="3681660"/>
            <a:ext cx="894076" cy="8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Мед PNG, мёд">
            <a:extLst>
              <a:ext uri="{FF2B5EF4-FFF2-40B4-BE49-F238E27FC236}">
                <a16:creationId xmlns="" xmlns:a16="http://schemas.microsoft.com/office/drawing/2014/main" id="{67D8CDFA-EC80-440A-A377-BB96C1F6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65" y="3723724"/>
            <a:ext cx="765791" cy="8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Яндекс.Фотки переехали | Иллюстрации еды, Мед, Рамки">
            <a:extLst>
              <a:ext uri="{FF2B5EF4-FFF2-40B4-BE49-F238E27FC236}">
                <a16:creationId xmlns="" xmlns:a16="http://schemas.microsoft.com/office/drawing/2014/main" id="{A07661B2-42CE-4A2F-9CA5-CAF89470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70" y="3785488"/>
            <a:ext cx="822434" cy="7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Мед PNG">
            <a:extLst>
              <a:ext uri="{FF2B5EF4-FFF2-40B4-BE49-F238E27FC236}">
                <a16:creationId xmlns="" xmlns:a16="http://schemas.microsoft.com/office/drawing/2014/main" id="{4A973151-A4CA-4B8C-B9E7-07DD118E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28" y="3759600"/>
            <a:ext cx="817960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Мед PNG, мёд">
            <a:extLst>
              <a:ext uri="{FF2B5EF4-FFF2-40B4-BE49-F238E27FC236}">
                <a16:creationId xmlns="" xmlns:a16="http://schemas.microsoft.com/office/drawing/2014/main" id="{6AFE58DF-8517-4AC8-93D6-69381B16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012" y="3692129"/>
            <a:ext cx="894077" cy="8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Яндекс.Фотки переехали | Иллюстрации еды, Мед, Рамки">
            <a:extLst>
              <a:ext uri="{FF2B5EF4-FFF2-40B4-BE49-F238E27FC236}">
                <a16:creationId xmlns="" xmlns:a16="http://schemas.microsoft.com/office/drawing/2014/main" id="{5C902BA5-E80F-41C6-9C18-AE9D6FF12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462" y="3697161"/>
            <a:ext cx="822434" cy="7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37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Робот гифки, анимированные GIF изображения робот - скачать гиф картинки на  GIFER">
            <a:extLst>
              <a:ext uri="{FF2B5EF4-FFF2-40B4-BE49-F238E27FC236}">
                <a16:creationId xmlns="" xmlns:a16="http://schemas.microsoft.com/office/drawing/2014/main" id="{BBB463FB-CBDD-4ADF-86CD-80BEE9F001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38" y="2251776"/>
            <a:ext cx="1428750" cy="21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FB2179-0F82-461B-AE2D-5868601B239A}"/>
              </a:ext>
            </a:extLst>
          </p:cNvPr>
          <p:cNvSpPr txBox="1"/>
          <p:nvPr/>
        </p:nvSpPr>
        <p:spPr>
          <a:xfrm>
            <a:off x="318053" y="553737"/>
            <a:ext cx="4572000" cy="1165703"/>
          </a:xfrm>
          <a:prstGeom prst="rect">
            <a:avLst/>
          </a:prstGeom>
          <a:noFill/>
        </p:spPr>
        <p:txBody>
          <a:bodyPr wrap="square" lIns="68568" tIns="34289" rIns="68568" bIns="34289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Повтори слова ,что бы открыть подарок для Мики</a:t>
            </a:r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а) Сани, соты, Зоя, Соня, зубы, сухо, сыты, салют, закат, зима, синий, сели, зелень, семя, Сема, сыны;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б) коса, коза, несу, везу, носы, козы, розы, росы, весы, возы, неси, вези.</a:t>
            </a:r>
          </a:p>
        </p:txBody>
      </p:sp>
      <p:pic>
        <p:nvPicPr>
          <p:cNvPr id="5122" name="Picture 2" descr="Подарки анимация - clipartis Jimdo-Page! Скачать бесплатно фото, картинки,  обои, рисунки, иконки, клипарты, шаблоны, открытки, анимашки, рамки,  орнаменты, бэкграунды">
            <a:extLst>
              <a:ext uri="{FF2B5EF4-FFF2-40B4-BE49-F238E27FC236}">
                <a16:creationId xmlns="" xmlns:a16="http://schemas.microsoft.com/office/drawing/2014/main" id="{B9019C67-A6EE-4182-9706-2B59FBA7A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26" y="1213285"/>
            <a:ext cx="3239225" cy="349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335504-A4D7-4C20-AC52-1C9CA46D1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6" b="96283" l="6204" r="92701">
                        <a14:foregroundMark x1="12409" y1="30483" x2="8029" y2="49442"/>
                        <a14:foregroundMark x1="25547" y1="28996" x2="55109" y2="37546"/>
                        <a14:foregroundMark x1="23723" y1="32714" x2="54745" y2="38662"/>
                        <a14:foregroundMark x1="44161" y1="5576" x2="46350" y2="7063"/>
                        <a14:foregroundMark x1="41971" y1="4089" x2="44161" y2="5576"/>
                        <a14:foregroundMark x1="82117" y1="66171" x2="79562" y2="70260"/>
                        <a14:foregroundMark x1="92701" y1="71375" x2="92701" y2="71375"/>
                        <a14:foregroundMark x1="92701" y1="71375" x2="92701" y2="71375"/>
                        <a14:foregroundMark x1="27737" y1="91450" x2="27737" y2="91450"/>
                        <a14:foregroundMark x1="27737" y1="91450" x2="27737" y2="91450"/>
                        <a14:foregroundMark x1="55109" y1="89591" x2="55109" y2="89591"/>
                        <a14:foregroundMark x1="52555" y1="95167" x2="52555" y2="95167"/>
                        <a14:foregroundMark x1="61314" y1="94796" x2="62774" y2="96283"/>
                        <a14:backgroundMark x1="62774" y1="96654" x2="64234" y2="97026"/>
                        <a14:backgroundMark x1="55474" y1="71375" x2="55474" y2="71375"/>
                        <a14:backgroundMark x1="43431" y1="5576" x2="43431" y2="5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40337" y="2523238"/>
            <a:ext cx="1708600" cy="19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97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ccc98eb72605fb24348833abd0c6b7da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78" y="8"/>
            <a:ext cx="4932137" cy="474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3585" y="2079813"/>
            <a:ext cx="2067749" cy="186204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1500" b="1" dirty="0">
                <a:solidFill>
                  <a:srgbClr val="FF0000"/>
                </a:solidFill>
              </a:rPr>
              <a:t>5</a:t>
            </a:r>
            <a:r>
              <a:rPr lang="ru-RU" sz="7200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6485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дзаголовок 2"/>
          <p:cNvSpPr txBox="1">
            <a:spLocks/>
          </p:cNvSpPr>
          <p:nvPr/>
        </p:nvSpPr>
        <p:spPr>
          <a:xfrm>
            <a:off x="7104730" y="8952"/>
            <a:ext cx="2039279" cy="470849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Tx/>
              <a:buNone/>
            </a:pPr>
            <a:r>
              <a:rPr lang="en-US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vk.com/</a:t>
            </a:r>
            <a:r>
              <a:rPr lang="en-US" sz="15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dva_logopeda</a:t>
            </a:r>
            <a:r>
              <a:rPr lang="ru-RU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760881" y="1037388"/>
            <a:ext cx="5467793" cy="14624"/>
          </a:xfrm>
          <a:prstGeom prst="line">
            <a:avLst/>
          </a:prstGeom>
          <a:ln w="76200" cmpd="sng">
            <a:solidFill>
              <a:srgbClr val="D296C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760881" y="2746537"/>
            <a:ext cx="5467793" cy="33728"/>
          </a:xfrm>
          <a:prstGeom prst="line">
            <a:avLst/>
          </a:prstGeom>
          <a:ln w="76200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798795" y="4242579"/>
            <a:ext cx="5305928" cy="37506"/>
          </a:xfrm>
          <a:prstGeom prst="line">
            <a:avLst/>
          </a:prstGeom>
          <a:ln w="76200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978" y="338528"/>
            <a:ext cx="1632193" cy="1704734"/>
          </a:xfrm>
          <a:prstGeom prst="rect">
            <a:avLst/>
          </a:prstGeom>
        </p:spPr>
      </p:pic>
      <p:pic>
        <p:nvPicPr>
          <p:cNvPr id="2050" name="Picture 2" descr="https://4.bp.blogspot.com/-laQqXpcdWFI/WyISQyN_AGI/AAAAAAAAfow/rRBimRwCUkEotei-9eAAC6uZqjgeJ6bEACLcBGAs/s1600/SweetEaster_DoV%2B%252853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99" y="1952997"/>
            <a:ext cx="1504136" cy="15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442" y="3438766"/>
            <a:ext cx="2382927" cy="16945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8815" y="168208"/>
            <a:ext cx="1616009" cy="1449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1208" y="1780525"/>
            <a:ext cx="1891204" cy="1533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31217" y="3438766"/>
            <a:ext cx="1667585" cy="14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1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7556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73" y="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7556 0.00255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73" y="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7556 0.0025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73" y="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145" y="2082525"/>
            <a:ext cx="2145710" cy="18119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942" y="191386"/>
            <a:ext cx="1613209" cy="161320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25" y="3420121"/>
            <a:ext cx="1613209" cy="1613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2" y="3231940"/>
            <a:ext cx="1613209" cy="1613209"/>
          </a:xfrm>
          <a:prstGeom prst="rect">
            <a:avLst/>
          </a:prstGeom>
        </p:spPr>
      </p:pic>
      <p:pic>
        <p:nvPicPr>
          <p:cNvPr id="27" name="Picture 2" descr="https://img-fotki.yandex.ru/get/5704/belayaliliya16.c/0_4e544_32b74276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49" y="2361926"/>
            <a:ext cx="1682450" cy="164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img-fotki.yandex.ru/get/5704/belayaliliya16.c/0_4e544_32b74276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99" y="1796689"/>
            <a:ext cx="1682450" cy="164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mg-fotki.yandex.ru/get/5704/belayaliliya16.c/0_4e544_32b74276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39" y="614147"/>
            <a:ext cx="1682450" cy="164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871" y="630896"/>
            <a:ext cx="1613209" cy="1613209"/>
          </a:xfrm>
          <a:prstGeom prst="rect">
            <a:avLst/>
          </a:prstGeom>
        </p:spPr>
      </p:pic>
      <p:pic>
        <p:nvPicPr>
          <p:cNvPr id="1026" name="Picture 2" descr="https://img-fotki.yandex.ru/get/5704/belayaliliya16.c/0_4e544_32b74276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78" y="3136865"/>
            <a:ext cx="1682450" cy="164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5540" y="3551648"/>
            <a:ext cx="712614" cy="4868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0" tIns="34289" rIns="68570" bIns="34289" rtlCol="0">
            <a:spAutoFit/>
          </a:bodyPr>
          <a:lstStyle/>
          <a:p>
            <a:pPr algn="ctr" defTabSz="685681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ЗА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9897" y="532514"/>
            <a:ext cx="832682" cy="4868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D296C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0" tIns="34289" rIns="68570" bIns="34289" rtlCol="0">
            <a:spAutoFit/>
          </a:bodyPr>
          <a:lstStyle/>
          <a:p>
            <a:pPr algn="ctr" defTabSz="685681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ЗЫ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8680" y="3709442"/>
            <a:ext cx="782682" cy="4868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D296C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0" tIns="34289" rIns="68570" bIns="34289" rtlCol="0">
            <a:spAutoFit/>
          </a:bodyPr>
          <a:lstStyle/>
          <a:p>
            <a:pPr algn="ctr" defTabSz="685681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ЗА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521" y="3551648"/>
            <a:ext cx="729132" cy="4868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D296C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0" tIns="34289" rIns="68570" bIns="34289" rtlCol="0">
            <a:spAutoFit/>
          </a:bodyPr>
          <a:lstStyle/>
          <a:p>
            <a:pPr algn="ctr" defTabSz="685681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ЗУ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82187" y="2745044"/>
            <a:ext cx="735884" cy="4868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0" tIns="34289" rIns="68570" bIns="34289" rtlCol="0">
            <a:spAutoFit/>
          </a:bodyPr>
          <a:lstStyle/>
          <a:p>
            <a:pPr algn="ctr" defTabSz="685681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ЗО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29486" y="950603"/>
            <a:ext cx="783968" cy="4868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D296C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0" tIns="34289" rIns="68570" bIns="34289" rtlCol="0">
            <a:spAutoFit/>
          </a:bodyPr>
          <a:lstStyle/>
          <a:p>
            <a:pPr algn="ctr" defTabSz="685681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ЗЫ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47786" y="2167910"/>
            <a:ext cx="737193" cy="4868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0" tIns="34289" rIns="68570" bIns="34289" rtlCol="0">
            <a:spAutoFit/>
          </a:bodyPr>
          <a:lstStyle/>
          <a:p>
            <a:pPr algn="ctr" defTabSz="685681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ЗУ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19805" y="973700"/>
            <a:ext cx="687832" cy="48689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0" tIns="34289" rIns="68570" bIns="34289" rtlCol="0">
            <a:spAutoFit/>
          </a:bodyPr>
          <a:lstStyle/>
          <a:p>
            <a:pPr algn="ctr" defTabSz="685681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ЗЭ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7104728" y="8950"/>
            <a:ext cx="2039279" cy="47084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Tx/>
              <a:buNone/>
            </a:pPr>
            <a:r>
              <a:rPr lang="en-US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vk.com/</a:t>
            </a:r>
            <a:r>
              <a:rPr lang="en-US" sz="15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dva_logopeda</a:t>
            </a:r>
            <a:r>
              <a:rPr lang="ru-RU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936" y="3231934"/>
            <a:ext cx="1127919" cy="1740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60" y="174629"/>
            <a:ext cx="1916704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ccc98eb72605fb24348833abd0c6b7da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33" y="-87541"/>
            <a:ext cx="5123329" cy="492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5139" y="2270177"/>
            <a:ext cx="1588897" cy="1569660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5+</a:t>
            </a:r>
          </a:p>
        </p:txBody>
      </p:sp>
    </p:spTree>
    <p:extLst>
      <p:ext uri="{BB962C8B-B14F-4D97-AF65-F5344CB8AC3E}">
        <p14:creationId xmlns:p14="http://schemas.microsoft.com/office/powerpoint/2010/main" val="345775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837" y="3431960"/>
            <a:ext cx="1761842" cy="97880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126" y="1594544"/>
            <a:ext cx="1835086" cy="8971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635" y="2626550"/>
            <a:ext cx="1835086" cy="89715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08" y="2291069"/>
            <a:ext cx="1761842" cy="97880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025" y="3702842"/>
            <a:ext cx="1835086" cy="89715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68" y="3662018"/>
            <a:ext cx="1761842" cy="9788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4" y="2534807"/>
            <a:ext cx="1835086" cy="897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370" y="387097"/>
            <a:ext cx="1761842" cy="978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810" y="1063778"/>
            <a:ext cx="1835086" cy="897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759" y="2626550"/>
            <a:ext cx="1014512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АЗА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3325" y="622760"/>
            <a:ext cx="1014512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УЗА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2352" y="3812795"/>
            <a:ext cx="1014512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АЗА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1815" y="3905465"/>
            <a:ext cx="1014512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УЗА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4054" y="1200077"/>
            <a:ext cx="1014512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ИЗА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0964" y="2491697"/>
            <a:ext cx="1127435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ЫЗА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98819" y="2728025"/>
            <a:ext cx="1014512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ЕЗА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04721" y="3662018"/>
            <a:ext cx="1014512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ОЗА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3325" y="1703528"/>
            <a:ext cx="1014512" cy="4868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4" tIns="34289" rIns="68574" bIns="34289" rtlCol="0">
            <a:spAutoFit/>
          </a:bodyPr>
          <a:lstStyle/>
          <a:p>
            <a:pPr algn="ctr" defTabSz="685732">
              <a:buClrTx/>
            </a:pPr>
            <a:r>
              <a:rPr lang="ru-RU" sz="1800" b="1" kern="1200" dirty="0">
                <a:solidFill>
                  <a:prstClr val="black"/>
                </a:solidFill>
                <a:latin typeface="Georgia" panose="02040502050405020303" pitchFamily="18" charset="0"/>
              </a:rPr>
              <a:t>ЭЗА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7104725" y="8947"/>
            <a:ext cx="2039279" cy="470849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Tx/>
              <a:buNone/>
            </a:pPr>
            <a:r>
              <a:rPr lang="en-US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vk.com/</a:t>
            </a:r>
            <a:r>
              <a:rPr lang="en-US" sz="15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dva_logopeda</a:t>
            </a:r>
            <a:r>
              <a:rPr lang="ru-RU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249" y="460024"/>
            <a:ext cx="3156986" cy="2104658"/>
          </a:xfrm>
          <a:prstGeom prst="rect">
            <a:avLst/>
          </a:prstGeom>
        </p:spPr>
      </p:pic>
      <p:pic>
        <p:nvPicPr>
          <p:cNvPr id="3074" name="Picture 2" descr="https://img2.freepng.ru/20180804/sgr/kisspng-clip-art-watermelon-portable-network-graphics-5b6585e5d2fcb7.51304661153338006986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718"/>
          <a:stretch/>
        </p:blipFill>
        <p:spPr bwMode="auto">
          <a:xfrm rot="5400000">
            <a:off x="819033" y="67600"/>
            <a:ext cx="1255501" cy="11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48" y="680800"/>
            <a:ext cx="6893557" cy="38033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41227" y="825103"/>
            <a:ext cx="6652655" cy="3530798"/>
          </a:xfrm>
          <a:prstGeom prst="rect">
            <a:avLst/>
          </a:prstGeom>
          <a:noFill/>
          <a:ln w="2540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ru-RU" kern="120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441" y="374980"/>
            <a:ext cx="867965" cy="900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ru-RU" sz="5400" b="1" kern="1200" dirty="0"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  <a:t>Э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33085" y="192883"/>
            <a:ext cx="721592" cy="99257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>
              <a:buClrTx/>
            </a:pPr>
            <a:r>
              <a:rPr lang="ru-RU" sz="6000" b="1" kern="1200" dirty="0"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3086" y="4018361"/>
            <a:ext cx="867965" cy="900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ru-RU" sz="5400" b="1" kern="1200" dirty="0"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  <a:t>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245" y="4018360"/>
            <a:ext cx="867965" cy="900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buClrTx/>
            </a:pPr>
            <a:r>
              <a:rPr lang="ru-RU" sz="5400" b="1" kern="1200" dirty="0"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</a:rPr>
              <a:t>Ы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7104722" y="8944"/>
            <a:ext cx="2039279" cy="470849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Tx/>
              <a:buNone/>
            </a:pPr>
            <a:r>
              <a:rPr lang="en-US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vk.com/</a:t>
            </a:r>
            <a:r>
              <a:rPr lang="en-US" sz="15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dva_logopeda</a:t>
            </a:r>
            <a:r>
              <a:rPr lang="ru-RU" sz="15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673" y="-70836"/>
            <a:ext cx="1939127" cy="17601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47" y="3516660"/>
            <a:ext cx="1849175" cy="16784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61043" y="3312854"/>
            <a:ext cx="2126636" cy="19303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423" y="89566"/>
            <a:ext cx="2121398" cy="19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4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74219 -0.01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9" y="-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01211 0.68449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342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219 0.01042 L -1.66667E-6 -2.96296E-6 " pathEditMode="relative" rAng="0" ptsTypes="AA">
                                      <p:cBhvr>
                                        <p:cTn id="36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9" y="-53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1654 -0.70833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3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ccc98eb72605fb24348833abd0c6b7da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39" y="-125506"/>
            <a:ext cx="5123329" cy="492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5139" y="2270177"/>
            <a:ext cx="1588897" cy="1569660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5+</a:t>
            </a:r>
          </a:p>
        </p:txBody>
      </p:sp>
    </p:spTree>
    <p:extLst>
      <p:ext uri="{BB962C8B-B14F-4D97-AF65-F5344CB8AC3E}">
        <p14:creationId xmlns:p14="http://schemas.microsoft.com/office/powerpoint/2010/main" val="345775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4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274</Words>
  <Application>Microsoft Office PowerPoint</Application>
  <PresentationFormat>Экран (16:9)</PresentationFormat>
  <Paragraphs>97</Paragraphs>
  <Slides>33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Simple Light</vt:lpstr>
      <vt:lpstr>1_Тема Office</vt:lpstr>
      <vt:lpstr>2_Тема Office</vt:lpstr>
      <vt:lpstr>3_Тема Office</vt:lpstr>
      <vt:lpstr>4_Тема Office</vt:lpstr>
      <vt:lpstr>Тема4</vt:lpstr>
      <vt:lpstr>1_Simple Light</vt:lpstr>
      <vt:lpstr>2_Simple Light</vt:lpstr>
      <vt:lpstr>Презентация PowerPoint</vt:lpstr>
      <vt:lpstr>Артикуляционная гимнастика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нас с тобой есть супер-способность и мы можем видеть что у цыпленка в закрытом сундуке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</dc:title>
  <cp:lastModifiedBy>Вера</cp:lastModifiedBy>
  <cp:revision>57</cp:revision>
  <dcterms:modified xsi:type="dcterms:W3CDTF">2021-06-14T10:55:37Z</dcterms:modified>
</cp:coreProperties>
</file>