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68" r:id="rId2"/>
    <p:sldId id="270" r:id="rId3"/>
    <p:sldId id="271" r:id="rId4"/>
    <p:sldId id="26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534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912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7719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23A1-F65C-48A2-AA49-30CC8945C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0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000">
            <a:alpha val="5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ral\Desktop\Screenshot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864426" y="89452"/>
            <a:ext cx="5747657" cy="1573093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Интерактивная презентация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«Поиграй со львом и львицей»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на дифференциацию Р-РЬ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6343" y="3637722"/>
            <a:ext cx="3448878" cy="92433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Выполнила: Логопед  Лосева В.В</a:t>
            </a:r>
          </a:p>
          <a:p>
            <a:pPr algn="ctr"/>
            <a:r>
              <a:rPr lang="ru-RU" dirty="0" smtClean="0"/>
              <a:t>«Спроси у логопеда»</a:t>
            </a:r>
            <a:r>
              <a:rPr lang="en-US" dirty="0"/>
              <a:t> https://vk.com/club.logoped.kursk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eral\Desktop\trees-landscape-hill-nature-field-morning-desert-horizon-plains-wilderness-plateau-steppe-tree-grassland-plant-plain-prairie-soil-rural-area-habitat-natural-environment-atmospheric-phenomenon-woody-plant-geograph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eral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28" l="1114" r="100000">
                        <a14:foregroundMark x1="89755" y1="10354" x2="93764" y2="7084"/>
                        <a14:foregroundMark x1="5791" y1="61308" x2="6013" y2="68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098"/>
            <a:ext cx="3990109" cy="32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25091" y="83128"/>
            <a:ext cx="4251366" cy="5462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Порычи как лев: грозно и твердо, нажимай на кружки и читай слоги с твердым звуком 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745" y="955822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01885" y="2063354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ЫР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69429" y="955822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010" y="1418960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54536" y="2379022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24897" y="2555173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93869" y="3588324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21731" y="3960419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24898" y="3974274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РЭ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724899" y="306777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05745" y="955822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1305" y="955822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36775" y="310594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66412" y="2379022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93968" y="2092035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43010" y="1387151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93869" y="3588324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21731" y="3974274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24898" y="3960419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24897" y="2526492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eral\Desktop\trees-landscape-hill-nature-field-morning-desert-horizon-plains-wilderness-plateau-steppe-tree-grassland-plant-plain-prairie-soil-rural-area-habitat-natural-environment-atmospheric-phenomenon-woody-plant-geograph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25091" y="83128"/>
            <a:ext cx="4251366" cy="5462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Порычи как львица ласково и мягко, нажимай на кружки и читай слоги с мягким звуком </a:t>
            </a:r>
            <a:r>
              <a:rPr lang="ru-RU" dirty="0" err="1" smtClean="0">
                <a:solidFill>
                  <a:schemeClr val="tx1"/>
                </a:solidFill>
              </a:rPr>
              <a:t>Рь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745" y="955822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01885" y="2063354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ЫРЬ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69429" y="955822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РЁ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010" y="1418960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54536" y="2379022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АРЬ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24897" y="2555173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ЭРЬ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93869" y="3588324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21731" y="3960419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УРЬ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24898" y="3974274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ЭРЬ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724899" y="306777"/>
            <a:ext cx="1045029" cy="926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17621" y="962483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55574" y="962483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36775" y="306777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54536" y="2392876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01885" y="2063354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66760" y="1425621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17621" y="3588324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09857" y="3960419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30836" y="3974274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24897" y="2575443"/>
            <a:ext cx="1033153" cy="92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veral\Desktop\Screenshot_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5" b="99711" l="20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7517" y="1671327"/>
            <a:ext cx="4519304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1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l\Desktop\Screenshot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2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eral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87" y="160337"/>
            <a:ext cx="2243027" cy="1074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eral\Desktop\Screensho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91977"/>
            <a:ext cx="2400300" cy="1085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eral\Desktop\Screenshot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87" y="269321"/>
            <a:ext cx="2466975" cy="1247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eral\Desktop\Screenshot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62" y="295275"/>
            <a:ext cx="2400300" cy="113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eral\Desktop\Screenshot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44" y="323850"/>
            <a:ext cx="2428875" cy="1104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eral\Desktop\Screenshot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69321"/>
            <a:ext cx="2466975" cy="1095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eral\Desktop\Screenshot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67" y="231220"/>
            <a:ext cx="2428875" cy="1171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veral\Desktop\Screenshot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62" y="231220"/>
            <a:ext cx="2438400" cy="1085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veral\Desktop\Screenshot_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12" y="295349"/>
            <a:ext cx="2781300" cy="1200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veral\Desktop\Screenshot_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74" y="269320"/>
            <a:ext cx="2733675" cy="1304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veral\Desktop\Screenshot_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87" y="240746"/>
            <a:ext cx="2733675" cy="1276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veral\Desktop\Screenshot_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87" y="295349"/>
            <a:ext cx="2705100" cy="1238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veral\Desktop\Screenshot_9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74" y="240746"/>
            <a:ext cx="2743200" cy="1343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veral\Desktop\Screenshot_1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87" y="179388"/>
            <a:ext cx="2771775" cy="1343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veral\Desktop\Screenshot_7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18" y="266699"/>
            <a:ext cx="2676525" cy="1190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veral\Desktop\Screenshot_1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44" y="179388"/>
            <a:ext cx="2695575" cy="1390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veral\Desktop\Screenshot_8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85" y="282685"/>
            <a:ext cx="2695575" cy="1333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081159" y="160337"/>
            <a:ext cx="2932211" cy="89656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27012" y="169961"/>
            <a:ext cx="2886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Раздай предметы, льву отдай предметы, в  названии которых слышится твердый звук Р., а  львице- предметы с мягким звуком РЬ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0747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0592E-7 L -0.33142 0.74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3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00617 L -0.31406 0.733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36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6434E-6 L 0.31979 0.681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3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95805E-7 L 0.31406 0.67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33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3165E-6 L -0.36632 0.685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851 L -0.33612 0.725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35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6015E-6 L 0.32205 0.690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34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36767E-6 L 0.30572 0.698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3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1277E-6 L -0.3408 0.67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33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63973E-7 L -0.34062 0.67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33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715E-6 L 0.30347 0.6591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32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9389E-6 L -0.34896 0.683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34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45466E-7 L -0.33836 0.681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3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31832E-8 L -0.34879 0.69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34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95805E-7 L 0.29653 0.67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33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8322E-6 L 0.30816 0.6841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34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4072E-6 L 0.30816 0.657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32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103</Words>
  <Application>Microsoft Office PowerPoint</Application>
  <PresentationFormat>Экран (16:9)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Вера Лосева</cp:lastModifiedBy>
  <cp:revision>22</cp:revision>
  <dcterms:modified xsi:type="dcterms:W3CDTF">2020-12-29T07:35:40Z</dcterms:modified>
</cp:coreProperties>
</file>