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11B"/>
    <a:srgbClr val="BBAEDB"/>
    <a:srgbClr val="2E8A51"/>
    <a:srgbClr val="99C999"/>
    <a:srgbClr val="CFE195"/>
    <a:srgbClr val="73C7CF"/>
    <a:srgbClr val="7F96C8"/>
    <a:srgbClr val="7CA0DC"/>
    <a:srgbClr val="F9FFFF"/>
    <a:srgbClr val="FDD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0" autoAdjust="0"/>
    <p:restoredTop sz="94660"/>
  </p:normalViewPr>
  <p:slideViewPr>
    <p:cSldViewPr snapToGrid="0">
      <p:cViewPr>
        <p:scale>
          <a:sx n="75" d="100"/>
          <a:sy n="75" d="100"/>
        </p:scale>
        <p:origin x="558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B96B9-3F2D-42CC-AAAC-22272DE01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184680-AC77-4101-B0C0-ECB66A27C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27EE8-85DB-40AA-973B-7F9DBEC60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B19F3-4ECC-409F-923A-7B1BF9F9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4CE01-A477-4287-81FF-148608CB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1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9583B-34F4-439A-A9FC-1E442628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AC57BC-88B0-479F-B022-B4AAECA9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0526B-3CA7-4CBB-B2F8-C39DF694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B8FC3-B28B-455E-89FD-824C86BD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7C8886-9F4D-4E77-A4FE-91C5B1BC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93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D5DE3D-03E6-4812-A83F-B9B5F750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A52FA9-5DFC-4706-A020-3E76CB457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A2671-B683-4A09-8A78-DD6449D0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021ACB-979F-4611-B0F1-45212FEB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F1266-34AD-4FCB-85EF-CAB9B5490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98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07E15-A495-4584-812E-185DD9C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22BFDB-657D-4686-A80A-D3F56396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A0F83-12F3-4B6A-819A-EA374FC0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6D04ED-DF04-42D2-A6DE-91668E11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7954A-19FA-4E52-82C8-99E5233F3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6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B87D9-A159-48C8-9D80-B047F97F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7649F-8294-4741-8AFB-6FFB94FA4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124BBA-A805-42E9-92AF-21BECFEE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AA229-0E57-4725-8519-BF7EC6CB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C5D00F-C1F1-4D60-9F03-EA01DFA0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447A3-039D-47F1-8972-ADABC549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6B2C8-A77C-49C8-A162-584A414FF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F637F7-EC9C-443E-BFD2-26440D0B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5E2D4F-CC24-4CED-93F2-57485431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90A101-1615-42EF-BCAE-8771D234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9C9C43-2006-4AEA-9E79-AF37BC2C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3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5B9E4-0912-44D0-9B38-0203C514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6A18B3-522C-464B-8FC7-B9ED7E60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9E54E3-EAA0-427B-BEDC-BABF0FF05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ACAD03-C04F-4210-BD9C-BEAC96441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F0D199-53C0-46E0-9845-8ACA2A70E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E77D81-4A34-4533-B57D-F5A5979E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48627C-68A8-479A-912E-9745D140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5060E78-57DA-4E7A-9250-E73B1231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46F50-B672-4440-9D17-DAF940F3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8F87A8-E4A4-41D7-BAFD-285F706C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9DB2C2-9DE2-4834-850A-9166D387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0FE13E-2642-4C31-A7CA-82EF2D65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BBE28D-ED60-4A13-8D26-A0A32E84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047617-8B14-427B-9856-9FF4D945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7F4CA5-54C8-428F-B453-C7FD26D72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4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E74F4-AA64-49AC-B292-1EEFDD28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E4EB7-D2E5-4001-8E9D-E37F51441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1BE6D-E549-41BD-88BA-109971CBB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B45CB5-276C-4286-BA56-B195F43A8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819985-5CBD-44CA-AB3E-F7AFABF4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76007D-E511-4419-B716-3A0DE975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5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F5872-21B8-40EC-B4D2-D644E6441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8A846A-1BD7-4F6A-985A-D055E5C7A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0CFF0D-2CC4-49C9-B08D-3C717AB84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4F6590-DB69-4177-8CE8-0D9A9CC5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878578-A2F2-48EC-9ACB-BE4F5C1E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1E75F-AF86-400E-A313-9B348169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8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2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E41CC-179B-4886-A30C-3598E180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9E30E6-417C-426D-A165-76F07AF5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589BE-125E-4D85-AE6F-B8C436ECD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4D02-8824-489E-900B-679534F1D001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1B3BA-F6FA-4843-99FA-F941C8974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6CDFFC-7A7A-4EED-A51E-7863C60A5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6F45-E33F-4912-B5C6-AC52F71E3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ogo_cab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5.jpe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image" Target="../media/image4.png"/><Relationship Id="rId16" Type="http://schemas.microsoft.com/office/2007/relationships/hdphoto" Target="../media/hdphoto2.wdp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microsoft.com/office/2007/relationships/hdphoto" Target="../media/hdphoto3.wdp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DF6037-BDC4-4065-A5AF-ED4A544A3533}"/>
              </a:ext>
            </a:extLst>
          </p:cNvPr>
          <p:cNvSpPr/>
          <p:nvPr/>
        </p:nvSpPr>
        <p:spPr>
          <a:xfrm>
            <a:off x="2748755" y="1732201"/>
            <a:ext cx="7122735" cy="29649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32080" tIns="66040" rIns="132080" bIns="660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320759">
              <a:defRPr/>
            </a:pPr>
            <a:endParaRPr lang="ru-RU" sz="3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 defTabSz="1320759">
              <a:defRPr/>
            </a:pPr>
            <a:r>
              <a:rPr lang="ru-RU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Звук Р </a:t>
            </a:r>
          </a:p>
          <a:p>
            <a:pPr algn="ctr" defTabSz="1320759">
              <a:defRPr/>
            </a:pPr>
            <a:r>
              <a:rPr lang="ru-RU" sz="4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предложениях</a:t>
            </a:r>
            <a:endParaRPr lang="ru-RU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pPr algn="ctr" defTabSz="1320759"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Рада и Рома играют</a:t>
            </a:r>
          </a:p>
          <a:p>
            <a:pPr algn="ctr" defTabSz="1320759">
              <a:defRPr/>
            </a:pPr>
            <a:endParaRPr lang="ru-RU" sz="3200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BBB9686-D157-45E4-B6B5-299BF54B3D3E}"/>
              </a:ext>
            </a:extLst>
          </p:cNvPr>
          <p:cNvSpPr/>
          <p:nvPr/>
        </p:nvSpPr>
        <p:spPr>
          <a:xfrm>
            <a:off x="-190500" y="5826632"/>
            <a:ext cx="12573000" cy="1193514"/>
          </a:xfrm>
          <a:prstGeom prst="rect">
            <a:avLst/>
          </a:prstGeom>
          <a:solidFill>
            <a:srgbClr val="8A0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E5123CD-6B66-49BD-B83C-D8AAC2122DAF}"/>
              </a:ext>
            </a:extLst>
          </p:cNvPr>
          <p:cNvSpPr/>
          <p:nvPr/>
        </p:nvSpPr>
        <p:spPr>
          <a:xfrm>
            <a:off x="-152400" y="-1"/>
            <a:ext cx="12573000" cy="862531"/>
          </a:xfrm>
          <a:prstGeom prst="rect">
            <a:avLst/>
          </a:prstGeom>
          <a:solidFill>
            <a:srgbClr val="8A0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44B661-A81E-4FD4-959B-90D3AB2C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pic>
        <p:nvPicPr>
          <p:cNvPr id="16" name="Рисунок 15">
            <a:hlinkClick r:id="rId3"/>
            <a:extLst>
              <a:ext uri="{FF2B5EF4-FFF2-40B4-BE49-F238E27FC236}">
                <a16:creationId xmlns:a16="http://schemas.microsoft.com/office/drawing/2014/main" id="{DA0C975B-2381-4B29-B3F3-F765D9EAC2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4750141" y="4299350"/>
            <a:ext cx="2915139" cy="2720796"/>
          </a:xfrm>
          <a:prstGeom prst="rect">
            <a:avLst/>
          </a:prstGeom>
        </p:spPr>
      </p:pic>
      <p:sp>
        <p:nvSpPr>
          <p:cNvPr id="19" name="AutoShape 2">
            <a:extLst>
              <a:ext uri="{FF2B5EF4-FFF2-40B4-BE49-F238E27FC236}">
                <a16:creationId xmlns:a16="http://schemas.microsoft.com/office/drawing/2014/main" id="{1F1918E5-58AF-44A2-87CB-0D1DE17C6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71490" y="57514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36">
            <a:extLst>
              <a:ext uri="{FF2B5EF4-FFF2-40B4-BE49-F238E27FC236}">
                <a16:creationId xmlns:a16="http://schemas.microsoft.com/office/drawing/2014/main" id="{7D37CB7C-1502-45F9-9F35-A51C20D11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880">
            <a:off x="1779918" y="3571152"/>
            <a:ext cx="2435200" cy="30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DAE713C-8A9E-4E7F-888C-7C907E809FE6}"/>
              </a:ext>
            </a:extLst>
          </p:cNvPr>
          <p:cNvGrpSpPr/>
          <p:nvPr/>
        </p:nvGrpSpPr>
        <p:grpSpPr>
          <a:xfrm>
            <a:off x="7600364" y="4011328"/>
            <a:ext cx="2697948" cy="2125332"/>
            <a:chOff x="8394928" y="3613204"/>
            <a:chExt cx="3439530" cy="2747228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EAA69630-30B7-4D38-B483-F845E009EE7F}"/>
                </a:ext>
              </a:extLst>
            </p:cNvPr>
            <p:cNvSpPr/>
            <p:nvPr/>
          </p:nvSpPr>
          <p:spPr>
            <a:xfrm>
              <a:off x="8636000" y="4436323"/>
              <a:ext cx="952500" cy="773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38">
              <a:extLst>
                <a:ext uri="{FF2B5EF4-FFF2-40B4-BE49-F238E27FC236}">
                  <a16:creationId xmlns:a16="http://schemas.microsoft.com/office/drawing/2014/main" id="{E2E25943-B74D-4D39-8E95-5E85F68CE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928" y="3613204"/>
              <a:ext cx="3439530" cy="2747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52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8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70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70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70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700" fill="hold">
                                          <p:stCondLst>
                                            <p:cond delay="6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8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70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70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70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700" fill="hold">
                                          <p:stCondLst>
                                            <p:cond delay="6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80DCFD7-70CD-4C74-8D6D-9CE663CB9551}"/>
              </a:ext>
            </a:extLst>
          </p:cNvPr>
          <p:cNvSpPr/>
          <p:nvPr/>
        </p:nvSpPr>
        <p:spPr>
          <a:xfrm>
            <a:off x="-190500" y="5826632"/>
            <a:ext cx="12573000" cy="1193514"/>
          </a:xfrm>
          <a:prstGeom prst="rect">
            <a:avLst/>
          </a:prstGeom>
          <a:solidFill>
            <a:srgbClr val="8A0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F6A034E-1751-4379-B60A-75C72FEEDBAE}"/>
              </a:ext>
            </a:extLst>
          </p:cNvPr>
          <p:cNvSpPr/>
          <p:nvPr/>
        </p:nvSpPr>
        <p:spPr>
          <a:xfrm>
            <a:off x="-152400" y="-1"/>
            <a:ext cx="12573000" cy="937711"/>
          </a:xfrm>
          <a:prstGeom prst="rect">
            <a:avLst/>
          </a:prstGeom>
          <a:solidFill>
            <a:srgbClr val="8A0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6">
            <a:extLst>
              <a:ext uri="{FF2B5EF4-FFF2-40B4-BE49-F238E27FC236}">
                <a16:creationId xmlns:a16="http://schemas.microsoft.com/office/drawing/2014/main" id="{D4508C89-0EDC-4891-A314-6219B42B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880">
            <a:off x="1779918" y="3571152"/>
            <a:ext cx="2435200" cy="304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F352557-3CC9-4E89-AD3D-40DC6ADF1A19}"/>
              </a:ext>
            </a:extLst>
          </p:cNvPr>
          <p:cNvGrpSpPr/>
          <p:nvPr/>
        </p:nvGrpSpPr>
        <p:grpSpPr>
          <a:xfrm>
            <a:off x="7600364" y="4011328"/>
            <a:ext cx="2697948" cy="2125332"/>
            <a:chOff x="8394928" y="3613204"/>
            <a:chExt cx="3439530" cy="2747228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809CCE0-53BA-449E-B7EA-41C76AFA4F9B}"/>
                </a:ext>
              </a:extLst>
            </p:cNvPr>
            <p:cNvSpPr/>
            <p:nvPr/>
          </p:nvSpPr>
          <p:spPr>
            <a:xfrm>
              <a:off x="8636000" y="4436323"/>
              <a:ext cx="952500" cy="7738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38">
              <a:extLst>
                <a:ext uri="{FF2B5EF4-FFF2-40B4-BE49-F238E27FC236}">
                  <a16:creationId xmlns:a16="http://schemas.microsoft.com/office/drawing/2014/main" id="{1674E21E-B4E4-4A92-AC4B-506770AC5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928" y="3613204"/>
              <a:ext cx="3439530" cy="2747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Рисунок 3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A8D7A39-9160-4DEE-9331-F30BE10A0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1707" y="6000792"/>
            <a:ext cx="799061" cy="746786"/>
          </a:xfrm>
          <a:prstGeom prst="rect">
            <a:avLst/>
          </a:prstGeom>
        </p:spPr>
      </p:pic>
      <p:sp>
        <p:nvSpPr>
          <p:cNvPr id="43" name="Крест 42">
            <a:extLst>
              <a:ext uri="{FF2B5EF4-FFF2-40B4-BE49-F238E27FC236}">
                <a16:creationId xmlns:a16="http://schemas.microsoft.com/office/drawing/2014/main" id="{970E98B8-60B4-46FE-BD02-59F1CB22310C}"/>
              </a:ext>
            </a:extLst>
          </p:cNvPr>
          <p:cNvSpPr/>
          <p:nvPr/>
        </p:nvSpPr>
        <p:spPr>
          <a:xfrm>
            <a:off x="11580520" y="136539"/>
            <a:ext cx="423292" cy="400674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46D407BA-C98C-446C-9927-10D5A5C23F84}"/>
              </a:ext>
            </a:extLst>
          </p:cNvPr>
          <p:cNvSpPr txBox="1">
            <a:spLocks/>
          </p:cNvSpPr>
          <p:nvPr/>
        </p:nvSpPr>
        <p:spPr>
          <a:xfrm>
            <a:off x="4457700" y="136539"/>
            <a:ext cx="3566724" cy="7198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Segoe Print" panose="02000600000000000000" pitchFamily="2" charset="0"/>
              </a:rPr>
              <a:t>Рада и Рома играют с ..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Segoe Print" panose="02000600000000000000" pitchFamily="2" charset="0"/>
              </a:rPr>
              <a:t>Клик поочередный на ребят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3A49258-7509-4F3C-9FC2-7001E811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16235" y="5238093"/>
            <a:ext cx="919998" cy="11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7040A10-7913-46DC-B9FF-42FC401E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6523" y="4622247"/>
            <a:ext cx="2125331" cy="21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4E8F7EFC-867A-42E7-B2F4-3ABABAE4B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1" b="97170" l="1522" r="97717">
                        <a14:foregroundMark x1="63261" y1="29434" x2="42826" y2="8491"/>
                        <a14:foregroundMark x1="49130" y1="4623" x2="48261" y2="1415"/>
                        <a14:foregroundMark x1="20978" y1="66792" x2="18261" y2="93208"/>
                        <a14:foregroundMark x1="16957" y1="90000" x2="11087" y2="97170"/>
                        <a14:foregroundMark x1="11087" y1="88113" x2="1522" y2="85283"/>
                        <a14:foregroundMark x1="19239" y1="73491" x2="19239" y2="59717"/>
                        <a14:foregroundMark x1="82717" y1="46698" x2="97717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005" b="-747"/>
          <a:stretch/>
        </p:blipFill>
        <p:spPr bwMode="auto">
          <a:xfrm>
            <a:off x="6207109" y="5208211"/>
            <a:ext cx="1244137" cy="150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1F1C866-DA78-4046-886E-3918867BD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6" y="5049192"/>
            <a:ext cx="1609762" cy="160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610748A-6E6A-430B-B27F-C4E5C6C4B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89" y="5306468"/>
            <a:ext cx="1061085" cy="10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6FA7243-FDD6-4A7D-A29C-84CEFF7A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89" y="4999877"/>
            <a:ext cx="1380352" cy="13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894DA0DE-92FA-4BEB-9F5F-07066C8E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69" y="5589264"/>
            <a:ext cx="2271315" cy="8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3B698246-EE7A-4F4C-8CCB-E95FA924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78" y="5115543"/>
            <a:ext cx="1126081" cy="14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3F3F527-78D1-4692-9D49-D0CF26D49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51" y="5652315"/>
            <a:ext cx="1613345" cy="10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0E0D88E-CF4C-4EAB-AFF1-599212DD4461}"/>
              </a:ext>
            </a:extLst>
          </p:cNvPr>
          <p:cNvSpPr txBox="1"/>
          <p:nvPr/>
        </p:nvSpPr>
        <p:spPr>
          <a:xfrm>
            <a:off x="10485563" y="623217"/>
            <a:ext cx="1625205" cy="35394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Барби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Горка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Паровозик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Катер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Кран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Барабан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Гитара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Грузовик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Тигр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Фрукты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Рыбка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Пирамидка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Робот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Ракушка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Корзинка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Конструктор</a:t>
            </a: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D69604D0-ADE4-4A7A-B6C3-D8F7D34E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676" b="95183" l="9939" r="89985">
                        <a14:foregroundMark x1="49847" y1="11850" x2="48853" y2="3058"/>
                        <a14:foregroundMark x1="48853" y1="3058" x2="48853" y2="2752"/>
                        <a14:foregroundMark x1="51300" y1="89985" x2="53517" y2="95183"/>
                        <a14:foregroundMark x1="46101" y1="4052" x2="44037" y2="6651"/>
                        <a14:foregroundMark x1="49465" y1="4281" x2="55352" y2="6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216" y="4835435"/>
            <a:ext cx="1703191" cy="17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0ACF0239-42B5-4BBF-9372-26CD5E39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06" y="4980555"/>
            <a:ext cx="2022168" cy="16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>
            <a:extLst>
              <a:ext uri="{FF2B5EF4-FFF2-40B4-BE49-F238E27FC236}">
                <a16:creationId xmlns:a16="http://schemas.microsoft.com/office/drawing/2014/main" id="{6452C214-57C1-44EB-9DD6-F4E3ADE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27" y="5379848"/>
            <a:ext cx="2499579" cy="139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411AACFB-9CB6-4F21-A25D-4DDAFE4DF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52" y="5383997"/>
            <a:ext cx="1834527" cy="113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12245BD5-02F3-4627-8C95-830D77BA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16" y="4651778"/>
            <a:ext cx="2220229" cy="20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>
            <a:extLst>
              <a:ext uri="{FF2B5EF4-FFF2-40B4-BE49-F238E27FC236}">
                <a16:creationId xmlns:a16="http://schemas.microsoft.com/office/drawing/2014/main" id="{3D92E16A-18FA-47C9-B27B-2B18ACD2A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67" y="5209747"/>
            <a:ext cx="1728688" cy="13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4">
            <a:extLst>
              <a:ext uri="{FF2B5EF4-FFF2-40B4-BE49-F238E27FC236}">
                <a16:creationId xmlns:a16="http://schemas.microsoft.com/office/drawing/2014/main" id="{5E172285-0413-4604-907A-79695CCD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988" b="92320" l="9429" r="90000">
                        <a14:foregroundMark x1="84714" y1="8141" x2="86429" y2="9677"/>
                        <a14:foregroundMark x1="9429" y1="67742" x2="9429" y2="71121"/>
                        <a14:foregroundMark x1="26429" y1="89708" x2="31286" y2="90476"/>
                        <a14:foregroundMark x1="33000" y1="91398" x2="35286" y2="91398"/>
                        <a14:foregroundMark x1="34429" y1="92012" x2="34714" y2="92166"/>
                        <a14:foregroundMark x1="36143" y1="92166" x2="35000" y2="92320"/>
                        <a14:foregroundMark x1="81000" y1="20430" x2="82000" y2="20891"/>
                        <a14:backgroundMark x1="26143" y1="93241" x2="26143" y2="93241"/>
                        <a14:backgroundMark x1="26571" y1="92934" x2="27571" y2="92934"/>
                        <a14:backgroundMark x1="31694" y1="93604" x2="27714" y2="93856"/>
                        <a14:backgroundMark x1="35664" y1="93353" x2="34069" y2="93454"/>
                        <a14:backgroundMark x1="37429" y1="93241" x2="36858" y2="93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0" y="5049192"/>
            <a:ext cx="2125331" cy="19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8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70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70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70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700" fill="hold">
                                          <p:stCondLst>
                                            <p:cond delay="6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8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700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700" fill="hold">
                                          <p:stCondLst>
                                            <p:cond delay="3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700" fill="hold">
                                          <p:stCondLst>
                                            <p:cond delay="5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700" fill="hold">
                                          <p:stCondLst>
                                            <p:cond delay="6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34</Words>
  <Application>Microsoft Office PowerPoint</Application>
  <PresentationFormat>Широкоэкранный</PresentationFormat>
  <Paragraphs>22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Print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LoGo логопедический кабинет</cp:lastModifiedBy>
  <cp:revision>156</cp:revision>
  <dcterms:created xsi:type="dcterms:W3CDTF">2020-07-04T14:10:17Z</dcterms:created>
  <dcterms:modified xsi:type="dcterms:W3CDTF">2022-04-19T14:20:50Z</dcterms:modified>
</cp:coreProperties>
</file>