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0" r:id="rId4"/>
    <p:sldId id="258" r:id="rId5"/>
    <p:sldId id="261" r:id="rId6"/>
    <p:sldId id="263" r:id="rId7"/>
    <p:sldId id="265" r:id="rId8"/>
    <p:sldId id="264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1C7C0-B392-43F1-9CDA-C548EE331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D11F8-8DAC-4ECA-9D53-418521DBA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EDEEA8-0CDD-460E-8EC4-4A10AD7D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E3B53-A550-4BEA-AC11-B03AFCFD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ACF533-902F-4F5D-A06F-E0AFE0A1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0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E82B7-A3B3-47DA-9758-F1486B46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CA136A-DF49-4A6B-A437-B78F4C620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EF67B-AFE5-404D-8C0D-522D9476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E7C527-19DB-4E75-9F37-59547A9A0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6062A8-F763-45BE-8B13-4767D5D8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09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BEB3FE-CDAE-4AC7-8F2B-8503988F0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675A10-9858-49A2-ADE5-0376A29BC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F29E0-BFC4-4804-9F1D-62DB6556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1F428-7086-4C11-9194-91FE7DF0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D510F-95EB-4896-AC48-C2B27D6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9A1FB-9DEE-4190-BD4F-851BDE39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BD0E0C-B623-48BA-9372-C46175142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33B877-6F2C-4EB6-AD3A-48EEFB88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DD9178-7A4F-42D6-B481-DF7494EE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99DF5A-0C87-446A-8504-660B800A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8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578E9-A84F-4950-AF74-D8018BD1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9547DA-F820-4AF7-9BE0-CD2D86318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AA79E4-DABF-4C78-8A00-A6F167B4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647B1-BF8F-4282-81E0-18A4A457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15E81D-A22F-4961-A4F9-F8CF0BFB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8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55BC7-5619-4CEA-9322-A6396D09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1659AF-A6CE-4E26-8EF5-B7882BE7B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32056F-BFDB-4DA9-B909-5F3D68521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4F9AE-05E9-4237-9E3D-B8A17AA4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7253EB-5E5D-4CC7-8265-D91CB0C5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915A9-F047-4B4B-ADD0-9C726D34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27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0E76A-3F23-4D5F-A2FF-64B9BD23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BFAEEE-9D20-456A-B484-5921539F4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06547-D6DA-44DC-A8B0-F80D1FE8D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683983-B594-4AF1-8E42-391987FEB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F018EA-6442-4CF0-872C-D5C54F167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ACD0C4-C961-4373-98BD-3DDE889B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BD0096-5658-4134-A02A-D833EA2B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3E0393-A730-4615-A82A-79F3803D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02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93998-4C8F-48F9-AABF-3FD19AA2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673479-EAF4-4909-8B0B-625E0A0B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98BD87-36A2-4503-B0C5-F9E2762C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3474BD-225B-4AE5-B9EA-833C971B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3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42824E-F796-4520-AFE2-23129FF6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D9169F-1844-474C-9D8A-8B1F40A4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B1954D-D125-4F26-86BB-206EB8A1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52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09474-1980-4929-9A79-4A863AEC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B8476F-B745-484B-8E27-0E99B6B7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1E87B6-C232-413C-A550-5372243AC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502DDD-83E7-4982-A8B3-4AF47962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C71DEB-B04F-42C7-9FFA-097B0CB09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3F0BB9-7D6A-430E-9F09-342EA4C6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0EA52-D665-47BA-BEED-234CED1E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EBA70D-1F58-471B-AFAE-D30694E8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A02701-F156-47D1-BE9F-3BF3C615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C40FBD-7E1D-48AE-B578-92BE1CA1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8B65B6-1076-4BD7-BD49-B8CE61DF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CC72C-42AA-4BBA-BB9E-E07A1A9B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6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2D080-1650-4716-ACF4-5DDBFFA3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C99F72-B939-4E96-85B7-9CFB2E11B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AABDA2-E82E-406A-8834-F0D2EEA36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A23EA-9F33-4CF6-BF1C-EF386A492C1D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DBCF73-8CE5-4181-B2A6-253F012E5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DAD1F-03DC-402B-9098-9BA57B288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C8395-11FC-450E-8F8D-6FC45AD17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06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resentation_logoped?w=product-208181655_6562842%2Fquer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12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8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Летний луг с зеленой травой иллюстрации | Премиум векторы">
            <a:extLst>
              <a:ext uri="{FF2B5EF4-FFF2-40B4-BE49-F238E27FC236}">
                <a16:creationId xmlns:a16="http://schemas.microsoft.com/office/drawing/2014/main" id="{ED0EB4BF-6AE0-4B47-9BD3-0CA95CCF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7" y="0"/>
            <a:ext cx="122075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6F2D057-1922-4309-AA84-E76EB1EC53FE}"/>
              </a:ext>
            </a:extLst>
          </p:cNvPr>
          <p:cNvSpPr/>
          <p:nvPr/>
        </p:nvSpPr>
        <p:spPr>
          <a:xfrm>
            <a:off x="3009530" y="2381435"/>
            <a:ext cx="6391922" cy="104756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АВТОМАТИЗАЦИЯ И ДИФФЕРЕНЦИАЦИЯ «Ц-С»</a:t>
            </a:r>
          </a:p>
        </p:txBody>
      </p:sp>
      <p:pic>
        <p:nvPicPr>
          <p:cNvPr id="4" name="Рисунок 3">
            <a:hlinkClick r:id="rId3"/>
            <a:extLst>
              <a:ext uri="{FF2B5EF4-FFF2-40B4-BE49-F238E27FC236}">
                <a16:creationId xmlns:a16="http://schemas.microsoft.com/office/drawing/2014/main" id="{4CD555DC-3537-44BD-91CA-FD2179FBB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486" y="5244388"/>
            <a:ext cx="835602" cy="8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5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CC2921-1EB1-406F-8E62-3B6F873D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" y="0"/>
            <a:ext cx="12192000" cy="685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0871B8-2A4B-46C1-A901-10CBA3ED0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08" y="1570675"/>
            <a:ext cx="3012092" cy="30120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D9C3ED-E01D-45E8-AE65-63C930C78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5" y="2861869"/>
            <a:ext cx="1303584" cy="1303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948F86-9BFA-45FD-BFB3-B362359B8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0" y="2522483"/>
            <a:ext cx="1840064" cy="18589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ED2561-766E-4951-83C3-F3693000D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82" y="4900523"/>
            <a:ext cx="1892890" cy="15437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BFE5AD-9656-4F0D-8AF2-4A76415E7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82" y="4787097"/>
            <a:ext cx="2185704" cy="16402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D8BBEA-A1EA-40B3-8C51-58BCB206B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64" y="3553940"/>
            <a:ext cx="1981372" cy="19813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B3548F-0B94-4DAA-8030-A5414FB1E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2" y="3420239"/>
            <a:ext cx="2102408" cy="21150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E58A9B5-9B1C-4851-97DA-AC19D9438E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07" y="4694294"/>
            <a:ext cx="1523250" cy="19075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584F9F-7DB6-4C00-8B81-324CB9187E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07" y="4630303"/>
            <a:ext cx="1892890" cy="181303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2617418-D79A-4210-A696-2BFE29FD7A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75" y="3024769"/>
            <a:ext cx="878602" cy="16232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5B4791-83CD-4699-A70D-CE6DE4B66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32" y="2990696"/>
            <a:ext cx="2084278" cy="15641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EB652FF-6008-4EA6-900B-D7E9937D13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64" y="4763464"/>
            <a:ext cx="1819346" cy="19910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D02ABE-67DD-4459-BF6A-DA6EBF7E8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02" y="4525332"/>
            <a:ext cx="2102408" cy="211507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5E2FECF-0634-4139-A477-CE129A440D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862" y="2740580"/>
            <a:ext cx="1852312" cy="18560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AF86F8-0DA3-447E-9E9C-8393EADE2A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56" y="2598163"/>
            <a:ext cx="1892890" cy="18130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47A21C8-7439-4387-9BC7-3E6E9A3985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38" y="4677738"/>
            <a:ext cx="1420087" cy="1765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0F374DE-0CAF-441C-A1CC-D99027A7C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50" y="4677738"/>
            <a:ext cx="1840064" cy="1858944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48C7325-5C83-43F0-AE2F-BD6B862FC8A5}"/>
              </a:ext>
            </a:extLst>
          </p:cNvPr>
          <p:cNvSpPr/>
          <p:nvPr/>
        </p:nvSpPr>
        <p:spPr>
          <a:xfrm>
            <a:off x="3283259" y="162018"/>
            <a:ext cx="5625482" cy="4505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СОБИРАЙ ЦВЕТЫ И НАЗЫВАЙ СЛОВА…</a:t>
            </a:r>
          </a:p>
        </p:txBody>
      </p:sp>
    </p:spTree>
    <p:extLst>
      <p:ext uri="{BB962C8B-B14F-4D97-AF65-F5344CB8AC3E}">
        <p14:creationId xmlns:p14="http://schemas.microsoft.com/office/powerpoint/2010/main" val="29524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Летний луг с зеленой травой иллюстрации | Премиум векторы">
            <a:extLst>
              <a:ext uri="{FF2B5EF4-FFF2-40B4-BE49-F238E27FC236}">
                <a16:creationId xmlns:a16="http://schemas.microsoft.com/office/drawing/2014/main" id="{BEB1892C-8B90-4FF7-BFD8-62362CE3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7" y="0"/>
            <a:ext cx="122075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D94D47-717E-4E23-8A61-552CD59B8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93" y="3429000"/>
            <a:ext cx="2001636" cy="20016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0D97C9-6E85-4C71-BA1C-2AB42F1B0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38" y="3278547"/>
            <a:ext cx="1672614" cy="20427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7F8378-EADC-4AF4-86CF-483870713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895" y="4299927"/>
            <a:ext cx="1024845" cy="1728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9C324F-E31C-4C10-A666-8A6D3C4F0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60" y="4450378"/>
            <a:ext cx="1357058" cy="1741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8472E-1806-472E-A48A-F1B0029F4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06" y="3789979"/>
            <a:ext cx="1418108" cy="20367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6F2D057-1922-4309-AA84-E76EB1EC53FE}"/>
              </a:ext>
            </a:extLst>
          </p:cNvPr>
          <p:cNvSpPr/>
          <p:nvPr/>
        </p:nvSpPr>
        <p:spPr>
          <a:xfrm>
            <a:off x="3283259" y="162018"/>
            <a:ext cx="5625482" cy="4505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ПОСЧИТАЙ ЗАЙЦЕВ</a:t>
            </a:r>
          </a:p>
        </p:txBody>
      </p:sp>
    </p:spTree>
    <p:extLst>
      <p:ext uri="{BB962C8B-B14F-4D97-AF65-F5344CB8AC3E}">
        <p14:creationId xmlns:p14="http://schemas.microsoft.com/office/powerpoint/2010/main" val="194749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A93DA99-666C-43A2-9D0C-8CDCCC9C9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18D6A-DA24-4932-837C-D924A33CF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99" y="2787870"/>
            <a:ext cx="3567946" cy="3567946"/>
          </a:xfrm>
          <a:prstGeom prst="rect">
            <a:avLst/>
          </a:prstGeom>
        </p:spPr>
      </p:pic>
      <p:sp>
        <p:nvSpPr>
          <p:cNvPr id="6" name="Облако 5">
            <a:extLst>
              <a:ext uri="{FF2B5EF4-FFF2-40B4-BE49-F238E27FC236}">
                <a16:creationId xmlns:a16="http://schemas.microsoft.com/office/drawing/2014/main" id="{C685FC44-29C1-4671-9035-CAAD357AF912}"/>
              </a:ext>
            </a:extLst>
          </p:cNvPr>
          <p:cNvSpPr/>
          <p:nvPr/>
        </p:nvSpPr>
        <p:spPr>
          <a:xfrm>
            <a:off x="5391827" y="766263"/>
            <a:ext cx="2272683" cy="170018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3AEA92E2-A9A1-4326-A638-804F0FE2EBD0}"/>
              </a:ext>
            </a:extLst>
          </p:cNvPr>
          <p:cNvSpPr/>
          <p:nvPr/>
        </p:nvSpPr>
        <p:spPr>
          <a:xfrm>
            <a:off x="2557947" y="925343"/>
            <a:ext cx="2272683" cy="170018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7ADC86AC-D2B8-4A36-B359-E20304588154}"/>
              </a:ext>
            </a:extLst>
          </p:cNvPr>
          <p:cNvSpPr/>
          <p:nvPr/>
        </p:nvSpPr>
        <p:spPr>
          <a:xfrm>
            <a:off x="8161354" y="797042"/>
            <a:ext cx="2272683" cy="170018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5BE615FC-539A-47FC-902B-67206013E961}"/>
              </a:ext>
            </a:extLst>
          </p:cNvPr>
          <p:cNvSpPr/>
          <p:nvPr/>
        </p:nvSpPr>
        <p:spPr>
          <a:xfrm>
            <a:off x="400975" y="2349508"/>
            <a:ext cx="2272683" cy="170018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12A23C61-4748-4A88-8E32-FA3B6BD8B7C4}"/>
              </a:ext>
            </a:extLst>
          </p:cNvPr>
          <p:cNvSpPr/>
          <p:nvPr/>
        </p:nvSpPr>
        <p:spPr>
          <a:xfrm>
            <a:off x="9768274" y="2320709"/>
            <a:ext cx="2272683" cy="170018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2EFA3EDF-690C-45D2-9424-CE91896CCD33}"/>
              </a:ext>
            </a:extLst>
          </p:cNvPr>
          <p:cNvSpPr/>
          <p:nvPr/>
        </p:nvSpPr>
        <p:spPr>
          <a:xfrm>
            <a:off x="1421606" y="4710053"/>
            <a:ext cx="2272683" cy="170018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459176EE-97C2-4270-943D-D5D375847500}"/>
              </a:ext>
            </a:extLst>
          </p:cNvPr>
          <p:cNvSpPr/>
          <p:nvPr/>
        </p:nvSpPr>
        <p:spPr>
          <a:xfrm>
            <a:off x="8823164" y="4710052"/>
            <a:ext cx="2272683" cy="170018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0FCE85-8327-45B4-9813-4AF037163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72" y="969344"/>
            <a:ext cx="1358960" cy="14750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A82C35F-9A31-4398-B1C2-27136273F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69" y="2697448"/>
            <a:ext cx="1416835" cy="9467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B58B74-5498-43FF-86CE-E9FA153D9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599" y="816900"/>
            <a:ext cx="962813" cy="14343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1CD8FAE-867E-45FC-BFDA-F7C796F2E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1" y="2787870"/>
            <a:ext cx="1553749" cy="59264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171272-B764-4C67-88B7-FBF189ABF2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42" y="1055503"/>
            <a:ext cx="1561909" cy="9693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BDCEA8F-66CA-4165-A25C-6C3EDE873B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05" y="4847772"/>
            <a:ext cx="1307106" cy="13071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CB80C54-FD2A-414D-9BF1-BD88FF9FB1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14" y="4992630"/>
            <a:ext cx="1284918" cy="1162248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9DD0E49-D11F-4BC0-8845-DE044400B183}"/>
              </a:ext>
            </a:extLst>
          </p:cNvPr>
          <p:cNvSpPr/>
          <p:nvPr/>
        </p:nvSpPr>
        <p:spPr>
          <a:xfrm>
            <a:off x="3188049" y="56811"/>
            <a:ext cx="5815901" cy="5141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О ЧЁМ МЕЧТАЕТ ЗАЯЦ ?</a:t>
            </a:r>
          </a:p>
        </p:txBody>
      </p:sp>
    </p:spTree>
    <p:extLst>
      <p:ext uri="{BB962C8B-B14F-4D97-AF65-F5344CB8AC3E}">
        <p14:creationId xmlns:p14="http://schemas.microsoft.com/office/powerpoint/2010/main" val="4607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1EE6D-C16C-4E68-9602-56AB8896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209E0-10B7-4B52-BBF0-14025AB9C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38" y="3032327"/>
            <a:ext cx="2659945" cy="2659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03C56F-0C22-4202-B01C-B5813BE07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510" y="0"/>
            <a:ext cx="1714500" cy="1714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81617D-5AC5-4387-8CAF-C53BAE8D9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621" y="3162131"/>
            <a:ext cx="2802379" cy="19813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FAA8F9-5F11-4662-8D9E-5AEEC74CC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24" y="3032327"/>
            <a:ext cx="1105934" cy="1101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11A8A8-6E47-40C1-8282-5C4838BCE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2" y="4969777"/>
            <a:ext cx="2019303" cy="15638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B458F6-635C-4518-9EA3-E7878E64F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83" y="5143501"/>
            <a:ext cx="1498787" cy="15638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66E71-8740-4680-A5AB-DE1F5DF38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40" y="5063752"/>
            <a:ext cx="1751079" cy="10738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BDF9CE-2B64-4547-A633-B17F7AA727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40" y="3324643"/>
            <a:ext cx="1622852" cy="1448083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7C255AC-E63B-4AE8-B11B-FD7156EB0B84}"/>
              </a:ext>
            </a:extLst>
          </p:cNvPr>
          <p:cNvSpPr/>
          <p:nvPr/>
        </p:nvSpPr>
        <p:spPr>
          <a:xfrm>
            <a:off x="3283259" y="162018"/>
            <a:ext cx="5625482" cy="4505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КОГО ЗАЯЦ УВИДЕЛ В ЛЕСУ ?</a:t>
            </a:r>
          </a:p>
        </p:txBody>
      </p:sp>
    </p:spTree>
    <p:extLst>
      <p:ext uri="{BB962C8B-B14F-4D97-AF65-F5344CB8AC3E}">
        <p14:creationId xmlns:p14="http://schemas.microsoft.com/office/powerpoint/2010/main" val="413344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A8D84A-5623-4ACC-8F82-95C42E0F2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73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6B885F-DE24-41C5-A4C4-7495272B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431" y="2576334"/>
            <a:ext cx="2664183" cy="26641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B9AC06-DC97-4665-879F-A75F7D39B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67" y="3159755"/>
            <a:ext cx="2019299" cy="22034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3E704C-7D35-4F8D-B4AC-F134B1384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94" y="128067"/>
            <a:ext cx="2235673" cy="20939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5FE2F5-4E6D-4FED-B88C-1D06B53D0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67" y="887761"/>
            <a:ext cx="1112376" cy="13870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766F2B-6B20-4469-A60D-7AD37C9EF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74" y="471602"/>
            <a:ext cx="1979921" cy="19799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EF73599-7D38-4EDF-9D01-D34593BDD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65" y="958475"/>
            <a:ext cx="1990730" cy="14930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1D24A4-8070-45E8-9474-9C4798E99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76" y="635986"/>
            <a:ext cx="1856108" cy="19211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258E78-245C-4D53-8F8D-EF2B97DA06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31" y="705039"/>
            <a:ext cx="1645198" cy="1640846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857F1BD-1F38-49FD-A3EF-0CB3C58FD2D8}"/>
              </a:ext>
            </a:extLst>
          </p:cNvPr>
          <p:cNvSpPr/>
          <p:nvPr/>
        </p:nvSpPr>
        <p:spPr>
          <a:xfrm>
            <a:off x="3498614" y="110895"/>
            <a:ext cx="5625482" cy="4505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РАЗДАЙ ПРЕЗМЕТЫ ЗАЙЦУ И СОВЕ</a:t>
            </a:r>
          </a:p>
        </p:txBody>
      </p:sp>
    </p:spTree>
    <p:extLst>
      <p:ext uri="{BB962C8B-B14F-4D97-AF65-F5344CB8AC3E}">
        <p14:creationId xmlns:p14="http://schemas.microsoft.com/office/powerpoint/2010/main" val="7395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33763 0.4351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2175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0625 0.3412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170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33763 0.435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217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30625 0.341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1706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33763 0.43519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2175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30625 0.3412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17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550555-B0D9-43E9-A491-20CD3824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12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87AD82-228B-44DE-8F25-3C035611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527" y="5164205"/>
            <a:ext cx="1600672" cy="1600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E753C8-640F-49B4-BA4E-9C0B0B4E7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4199139"/>
            <a:ext cx="3666587" cy="23871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D769AD-B2B8-41AA-B68F-A9D283AE1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13" y="2845866"/>
            <a:ext cx="2099966" cy="16006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BBDAF2-0C9F-4161-B1A1-5049D299F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583" y="3919087"/>
            <a:ext cx="2099966" cy="10549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590F86-FFE8-4BA0-AEEE-FD05EDC94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22" y="4335004"/>
            <a:ext cx="3376274" cy="23871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33B97A-0B30-42B1-BB29-194067487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66" y="5643208"/>
            <a:ext cx="943063" cy="9430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3A7209-698E-4C77-B4F2-6BFDC6F888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4388" y="4432587"/>
            <a:ext cx="1600672" cy="24212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158F09-A776-477C-82A9-BA7B96D7D3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6438" y="5643208"/>
            <a:ext cx="1009212" cy="1214792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8A2F913-E6CB-4C73-9081-7F7FACFDA354}"/>
              </a:ext>
            </a:extLst>
          </p:cNvPr>
          <p:cNvSpPr/>
          <p:nvPr/>
        </p:nvSpPr>
        <p:spPr>
          <a:xfrm>
            <a:off x="3283259" y="162018"/>
            <a:ext cx="5625482" cy="4505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МАМЫ И МАЛЫШИ</a:t>
            </a:r>
          </a:p>
        </p:txBody>
      </p:sp>
    </p:spTree>
    <p:extLst>
      <p:ext uri="{BB962C8B-B14F-4D97-AF65-F5344CB8AC3E}">
        <p14:creationId xmlns:p14="http://schemas.microsoft.com/office/powerpoint/2010/main" val="2516811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Летний луг с зеленой травой иллюстрации | Премиум векторы">
            <a:extLst>
              <a:ext uri="{FF2B5EF4-FFF2-40B4-BE49-F238E27FC236}">
                <a16:creationId xmlns:a16="http://schemas.microsoft.com/office/drawing/2014/main" id="{0DA81422-4FF7-4EC6-9EBC-0D590C53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7" y="0"/>
            <a:ext cx="122075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D56611-2D56-4028-9C2A-049102902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11" y="2264228"/>
            <a:ext cx="1775650" cy="19521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28CEA0-8DAB-44F1-A9AD-E1336AEB9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63" y="703695"/>
            <a:ext cx="2438405" cy="1572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544665-C188-4BD3-8E30-B1C73781E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75" y="3429000"/>
            <a:ext cx="1798971" cy="17989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8B7F79-516E-42D6-AEA7-A7A4DA685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76" y="2628760"/>
            <a:ext cx="1801372" cy="24384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4CAC16-A7C3-43A8-BA3D-3E4AE46DC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8" y="321604"/>
            <a:ext cx="1985552" cy="1985552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2F4A697-1851-4D96-B6EF-B888CC71B6E8}"/>
              </a:ext>
            </a:extLst>
          </p:cNvPr>
          <p:cNvSpPr/>
          <p:nvPr/>
        </p:nvSpPr>
        <p:spPr>
          <a:xfrm>
            <a:off x="3417903" y="92351"/>
            <a:ext cx="5483054" cy="39592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ПОСЧИТАЙ ПТИЦ (ОДНА ПТИЦА..)</a:t>
            </a:r>
          </a:p>
        </p:txBody>
      </p:sp>
    </p:spTree>
    <p:extLst>
      <p:ext uri="{BB962C8B-B14F-4D97-AF65-F5344CB8AC3E}">
        <p14:creationId xmlns:p14="http://schemas.microsoft.com/office/powerpoint/2010/main" val="1053502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8F782E-C863-414E-9322-B0DCC933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DA2178-2CB1-4CF8-B191-6BB235171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506" y="3559628"/>
            <a:ext cx="3045514" cy="30455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FE78D4-FACA-4455-866C-AC5E556BF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323" y="3802581"/>
            <a:ext cx="1642944" cy="292403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8768D22-6D26-4C0B-BAED-344918137EE8}"/>
              </a:ext>
            </a:extLst>
          </p:cNvPr>
          <p:cNvGrpSpPr/>
          <p:nvPr/>
        </p:nvGrpSpPr>
        <p:grpSpPr>
          <a:xfrm>
            <a:off x="1110004" y="4494134"/>
            <a:ext cx="1463734" cy="1176073"/>
            <a:chOff x="1045193" y="4597342"/>
            <a:chExt cx="1463734" cy="117607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D254886-E979-4C97-B16A-5474A2E2E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93" y="4674980"/>
              <a:ext cx="1463734" cy="109843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C9749DE-95AF-4B56-9E6C-92E17C2A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79" y="4597342"/>
              <a:ext cx="1039787" cy="1012340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2F3EE92-2385-4088-88F0-37968621D2C0}"/>
              </a:ext>
            </a:extLst>
          </p:cNvPr>
          <p:cNvGrpSpPr/>
          <p:nvPr/>
        </p:nvGrpSpPr>
        <p:grpSpPr>
          <a:xfrm>
            <a:off x="143601" y="5520927"/>
            <a:ext cx="1136000" cy="1142054"/>
            <a:chOff x="0" y="5544709"/>
            <a:chExt cx="1136000" cy="114205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6E6F8E7-C372-46A1-B1D5-926A8D957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13389"/>
              <a:ext cx="1136000" cy="85249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2C263FE-B2FD-46FB-9B20-01F1365A9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26" y="5544709"/>
              <a:ext cx="981646" cy="1142054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E9F0B84-8B96-4172-B659-C806C82F83A7}"/>
              </a:ext>
            </a:extLst>
          </p:cNvPr>
          <p:cNvGrpSpPr/>
          <p:nvPr/>
        </p:nvGrpSpPr>
        <p:grpSpPr>
          <a:xfrm>
            <a:off x="4470082" y="4112299"/>
            <a:ext cx="1292701" cy="970086"/>
            <a:chOff x="4470082" y="4112299"/>
            <a:chExt cx="1292701" cy="97008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89D0FC5-B835-4FE9-A818-C608CA8B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82" y="4112299"/>
              <a:ext cx="1292701" cy="97008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4FE2AC8-A77E-4A1F-8237-6992A154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312" y="4228936"/>
              <a:ext cx="718849" cy="718849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FBDCE45-9AF3-44F3-9BB5-9B75FA3A74FB}"/>
              </a:ext>
            </a:extLst>
          </p:cNvPr>
          <p:cNvGrpSpPr/>
          <p:nvPr/>
        </p:nvGrpSpPr>
        <p:grpSpPr>
          <a:xfrm>
            <a:off x="6240973" y="4038181"/>
            <a:ext cx="1215174" cy="911907"/>
            <a:chOff x="6240973" y="4038181"/>
            <a:chExt cx="1215174" cy="91190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4389216-2810-4801-BD6E-C0D46A249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973" y="4038181"/>
              <a:ext cx="1215174" cy="91190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B1F27A3-0566-4F15-9AB9-250B0654E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958" y="4214176"/>
              <a:ext cx="746102" cy="4985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FF741AF-7D86-43D0-A868-2B0197C48F0D}"/>
              </a:ext>
            </a:extLst>
          </p:cNvPr>
          <p:cNvGrpSpPr/>
          <p:nvPr/>
        </p:nvGrpSpPr>
        <p:grpSpPr>
          <a:xfrm>
            <a:off x="4915161" y="5670207"/>
            <a:ext cx="1136000" cy="852492"/>
            <a:chOff x="4939046" y="5813389"/>
            <a:chExt cx="1136000" cy="85249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9450F20-36F5-43EC-B63C-A0952FD78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046" y="5813389"/>
              <a:ext cx="1136000" cy="85249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C16C616-5678-46CF-8BF6-3C9C0E462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07478">
              <a:off x="5187708" y="5905232"/>
              <a:ext cx="627717" cy="61830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1A66BAF-C357-48AF-B2D8-C3BBD2D0F7AC}"/>
              </a:ext>
            </a:extLst>
          </p:cNvPr>
          <p:cNvGrpSpPr/>
          <p:nvPr/>
        </p:nvGrpSpPr>
        <p:grpSpPr>
          <a:xfrm>
            <a:off x="6524855" y="5713866"/>
            <a:ext cx="1029468" cy="835887"/>
            <a:chOff x="6675957" y="5810787"/>
            <a:chExt cx="1029468" cy="835887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D6D4CD9-47D3-4DE1-A808-31C5F04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957" y="5874127"/>
              <a:ext cx="1029468" cy="772547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9077095-CCEF-4D33-870C-C4F9353AA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638" y="5810787"/>
              <a:ext cx="352398" cy="79435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15F4539-B926-4376-8D20-11B14DA02EAD}"/>
              </a:ext>
            </a:extLst>
          </p:cNvPr>
          <p:cNvGrpSpPr/>
          <p:nvPr/>
        </p:nvGrpSpPr>
        <p:grpSpPr>
          <a:xfrm>
            <a:off x="9976500" y="3847272"/>
            <a:ext cx="1316637" cy="988048"/>
            <a:chOff x="10075633" y="4094337"/>
            <a:chExt cx="1316637" cy="98804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1B99316-0F69-455F-9FA5-218D66D0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5633" y="4094337"/>
              <a:ext cx="1316637" cy="988048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F496450-8034-4FB9-AFAC-85449A369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7603" y="4285246"/>
              <a:ext cx="652696" cy="652696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6BF855D-663A-479A-B4F8-F473EDBAFF65}"/>
              </a:ext>
            </a:extLst>
          </p:cNvPr>
          <p:cNvGrpSpPr/>
          <p:nvPr/>
        </p:nvGrpSpPr>
        <p:grpSpPr>
          <a:xfrm>
            <a:off x="10026911" y="5499676"/>
            <a:ext cx="1299266" cy="1073358"/>
            <a:chOff x="10026911" y="5499676"/>
            <a:chExt cx="1299266" cy="107335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9A9B449-E1E2-44FF-8961-DA45C436B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9551" y="5499676"/>
              <a:ext cx="1253986" cy="941033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F34CDD4-161B-417F-8B4B-1305026FF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6911" y="5513416"/>
              <a:ext cx="1299266" cy="1059618"/>
            </a:xfrm>
            <a:prstGeom prst="rect">
              <a:avLst/>
            </a:prstGeom>
          </p:spPr>
        </p:pic>
      </p:grp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A09C3CF-B40C-4430-873C-14831E135128}"/>
              </a:ext>
            </a:extLst>
          </p:cNvPr>
          <p:cNvSpPr/>
          <p:nvPr/>
        </p:nvSpPr>
        <p:spPr>
          <a:xfrm>
            <a:off x="3498614" y="110895"/>
            <a:ext cx="5625482" cy="4505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РАЗДАЙ ЦВЕТЫ ЗАЙЦУ И ЛИСЕ</a:t>
            </a:r>
          </a:p>
        </p:txBody>
      </p:sp>
    </p:spTree>
    <p:extLst>
      <p:ext uri="{BB962C8B-B14F-4D97-AF65-F5344CB8AC3E}">
        <p14:creationId xmlns:p14="http://schemas.microsoft.com/office/powerpoint/2010/main" val="383941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2448 -0.1469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-7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4154 -0.30787 C 0.17097 -0.37777 0.21537 -0.41412 0.26185 -0.41412 C 0.31459 -0.41412 0.35703 -0.37777 0.38646 -0.30787 L 0.52813 -3.7037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-207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7539 0.1030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5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2448 -0.1469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-736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28008 0.1180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590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1211 -0.0671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33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15795 -0.18495 C -0.19076 -0.22639 -0.24011 -0.24745 -0.29193 -0.24745 C -0.35053 -0.24745 -0.39779 -0.22639 -0.4306 -0.18495 L -0.58816 -3.7037E-7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14" y="-1238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15846 -0.49098 C -0.19141 -0.60209 -0.24088 -0.65741 -0.29297 -0.65741 C -0.35195 -0.65741 -0.39935 -0.60209 -0.43229 -0.49098 L -0.59062 4.44444E-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-3287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44</Words>
  <Application>Microsoft Office PowerPoint</Application>
  <PresentationFormat>Широкоэкранный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Артамонов</dc:creator>
  <cp:lastModifiedBy>Владимир Артамонов</cp:lastModifiedBy>
  <cp:revision>10</cp:revision>
  <dcterms:created xsi:type="dcterms:W3CDTF">2022-02-21T15:44:52Z</dcterms:created>
  <dcterms:modified xsi:type="dcterms:W3CDTF">2022-04-25T10:30:40Z</dcterms:modified>
</cp:coreProperties>
</file>