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3" r:id="rId2"/>
    <p:sldId id="256" r:id="rId3"/>
    <p:sldId id="257" r:id="rId4"/>
    <p:sldId id="258" r:id="rId5"/>
    <p:sldId id="259" r:id="rId6"/>
    <p:sldId id="262" r:id="rId7"/>
    <p:sldId id="260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сения Еловая" userId="74739c12c792ac31" providerId="LiveId" clId="{AC236BED-8F57-432C-93B1-C86542230627}"/>
    <pc:docChg chg="custSel addSld modSld">
      <pc:chgData name="Ксения Еловая" userId="74739c12c792ac31" providerId="LiveId" clId="{AC236BED-8F57-432C-93B1-C86542230627}" dt="2021-06-08T13:35:04.644" v="928" actId="1076"/>
      <pc:docMkLst>
        <pc:docMk/>
      </pc:docMkLst>
      <pc:sldChg chg="addSp delSp modSp new mod modClrScheme modAnim chgLayout">
        <pc:chgData name="Ксения Еловая" userId="74739c12c792ac31" providerId="LiveId" clId="{AC236BED-8F57-432C-93B1-C86542230627}" dt="2021-06-07T11:15:17.337" v="189" actId="1076"/>
        <pc:sldMkLst>
          <pc:docMk/>
          <pc:sldMk cId="1971957267" sldId="256"/>
        </pc:sldMkLst>
        <pc:spChg chg="del">
          <ac:chgData name="Ксения Еловая" userId="74739c12c792ac31" providerId="LiveId" clId="{AC236BED-8F57-432C-93B1-C86542230627}" dt="2021-06-07T10:55:49.574" v="1" actId="700"/>
          <ac:spMkLst>
            <pc:docMk/>
            <pc:sldMk cId="1971957267" sldId="256"/>
            <ac:spMk id="2" creationId="{04986B09-0020-4FA7-BAF2-CFC084AC0AA9}"/>
          </ac:spMkLst>
        </pc:spChg>
        <pc:spChg chg="del">
          <ac:chgData name="Ксения Еловая" userId="74739c12c792ac31" providerId="LiveId" clId="{AC236BED-8F57-432C-93B1-C86542230627}" dt="2021-06-07T10:55:49.574" v="1" actId="700"/>
          <ac:spMkLst>
            <pc:docMk/>
            <pc:sldMk cId="1971957267" sldId="256"/>
            <ac:spMk id="3" creationId="{12A8EEE9-4B2E-4C23-B5C9-368E6FD419DD}"/>
          </ac:spMkLst>
        </pc:spChg>
        <pc:spChg chg="add mod">
          <ac:chgData name="Ксения Еловая" userId="74739c12c792ac31" providerId="LiveId" clId="{AC236BED-8F57-432C-93B1-C86542230627}" dt="2021-06-07T11:15:17.337" v="189" actId="1076"/>
          <ac:spMkLst>
            <pc:docMk/>
            <pc:sldMk cId="1971957267" sldId="256"/>
            <ac:spMk id="4" creationId="{13E98E06-C6AE-4BCA-9D9A-B929DCACF728}"/>
          </ac:spMkLst>
        </pc:spChg>
        <pc:picChg chg="add mod">
          <ac:chgData name="Ксения Еловая" userId="74739c12c792ac31" providerId="LiveId" clId="{AC236BED-8F57-432C-93B1-C86542230627}" dt="2021-06-07T10:58:16.738" v="7" actId="14100"/>
          <ac:picMkLst>
            <pc:docMk/>
            <pc:sldMk cId="1971957267" sldId="256"/>
            <ac:picMk id="1026" creationId="{A97452C2-A1B0-4ACD-85CF-9D504C3D1EDB}"/>
          </ac:picMkLst>
        </pc:picChg>
        <pc:picChg chg="del mod">
          <ac:chgData name="Ксения Еловая" userId="74739c12c792ac31" providerId="LiveId" clId="{AC236BED-8F57-432C-93B1-C86542230627}" dt="2021-06-07T10:59:50.231" v="8"/>
          <ac:picMkLst>
            <pc:docMk/>
            <pc:sldMk cId="1971957267" sldId="256"/>
            <ac:picMk id="1028" creationId="{66D4527A-A445-433B-8BBF-81E42F08D12B}"/>
          </ac:picMkLst>
        </pc:picChg>
        <pc:picChg chg="mod">
          <ac:chgData name="Ксения Еловая" userId="74739c12c792ac31" providerId="LiveId" clId="{AC236BED-8F57-432C-93B1-C86542230627}" dt="2021-06-07T11:03:13.514" v="18" actId="1076"/>
          <ac:picMkLst>
            <pc:docMk/>
            <pc:sldMk cId="1971957267" sldId="256"/>
            <ac:picMk id="1030" creationId="{32D76D12-BE8E-4D87-81EC-B64CD8DB131D}"/>
          </ac:picMkLst>
        </pc:picChg>
        <pc:picChg chg="mod">
          <ac:chgData name="Ксения Еловая" userId="74739c12c792ac31" providerId="LiveId" clId="{AC236BED-8F57-432C-93B1-C86542230627}" dt="2021-06-07T11:10:43.201" v="48" actId="1076"/>
          <ac:picMkLst>
            <pc:docMk/>
            <pc:sldMk cId="1971957267" sldId="256"/>
            <ac:picMk id="1032" creationId="{5470EB63-60FD-4371-8325-AF7A21981AD2}"/>
          </ac:picMkLst>
        </pc:picChg>
        <pc:picChg chg="add mod">
          <ac:chgData name="Ксения Еловая" userId="74739c12c792ac31" providerId="LiveId" clId="{AC236BED-8F57-432C-93B1-C86542230627}" dt="2021-06-07T11:05:59.673" v="28" actId="1076"/>
          <ac:picMkLst>
            <pc:docMk/>
            <pc:sldMk cId="1971957267" sldId="256"/>
            <ac:picMk id="1034" creationId="{5211C6E9-8338-4E52-8122-97BC6B45129F}"/>
          </ac:picMkLst>
        </pc:picChg>
        <pc:picChg chg="mod">
          <ac:chgData name="Ксения Еловая" userId="74739c12c792ac31" providerId="LiveId" clId="{AC236BED-8F57-432C-93B1-C86542230627}" dt="2021-06-07T11:07:09.042" v="33" actId="1076"/>
          <ac:picMkLst>
            <pc:docMk/>
            <pc:sldMk cId="1971957267" sldId="256"/>
            <ac:picMk id="1036" creationId="{05C282BE-0045-49E1-BAEF-D339E957B092}"/>
          </ac:picMkLst>
        </pc:picChg>
        <pc:picChg chg="add del">
          <ac:chgData name="Ксения Еловая" userId="74739c12c792ac31" providerId="LiveId" clId="{AC236BED-8F57-432C-93B1-C86542230627}" dt="2021-06-07T11:07:44.264" v="35"/>
          <ac:picMkLst>
            <pc:docMk/>
            <pc:sldMk cId="1971957267" sldId="256"/>
            <ac:picMk id="1038" creationId="{5292BD6D-669C-4A07-A214-C78C51071B63}"/>
          </ac:picMkLst>
        </pc:picChg>
        <pc:picChg chg="add mod">
          <ac:chgData name="Ксения Еловая" userId="74739c12c792ac31" providerId="LiveId" clId="{AC236BED-8F57-432C-93B1-C86542230627}" dt="2021-06-07T11:08:04.610" v="38" actId="1076"/>
          <ac:picMkLst>
            <pc:docMk/>
            <pc:sldMk cId="1971957267" sldId="256"/>
            <ac:picMk id="1040" creationId="{A57E995F-BDD0-4D3E-832F-DF2D5EA973FE}"/>
          </ac:picMkLst>
        </pc:picChg>
        <pc:picChg chg="add mod">
          <ac:chgData name="Ксения Еловая" userId="74739c12c792ac31" providerId="LiveId" clId="{AC236BED-8F57-432C-93B1-C86542230627}" dt="2021-06-07T11:09:28.713" v="41" actId="1076"/>
          <ac:picMkLst>
            <pc:docMk/>
            <pc:sldMk cId="1971957267" sldId="256"/>
            <ac:picMk id="1042" creationId="{B3948499-7FB3-4892-B95A-1F7C3EEDB7B1}"/>
          </ac:picMkLst>
        </pc:picChg>
        <pc:picChg chg="add del">
          <ac:chgData name="Ксения Еловая" userId="74739c12c792ac31" providerId="LiveId" clId="{AC236BED-8F57-432C-93B1-C86542230627}" dt="2021-06-07T11:09:55.387" v="43"/>
          <ac:picMkLst>
            <pc:docMk/>
            <pc:sldMk cId="1971957267" sldId="256"/>
            <ac:picMk id="1044" creationId="{ADFEE821-A6AC-4437-B92B-D77C62B158DB}"/>
          </ac:picMkLst>
        </pc:picChg>
        <pc:picChg chg="add mod">
          <ac:chgData name="Ксения Еловая" userId="74739c12c792ac31" providerId="LiveId" clId="{AC236BED-8F57-432C-93B1-C86542230627}" dt="2021-06-07T11:10:18.673" v="46" actId="1076"/>
          <ac:picMkLst>
            <pc:docMk/>
            <pc:sldMk cId="1971957267" sldId="256"/>
            <ac:picMk id="1046" creationId="{15DC10FE-2A3E-477F-A29E-677828EF9559}"/>
          </ac:picMkLst>
        </pc:picChg>
      </pc:sldChg>
      <pc:sldChg chg="addSp delSp modSp new modAnim">
        <pc:chgData name="Ксения Еловая" userId="74739c12c792ac31" providerId="LiveId" clId="{AC236BED-8F57-432C-93B1-C86542230627}" dt="2021-06-07T11:28:53.400" v="279" actId="1076"/>
        <pc:sldMkLst>
          <pc:docMk/>
          <pc:sldMk cId="256537255" sldId="257"/>
        </pc:sldMkLst>
        <pc:picChg chg="add del mod">
          <ac:chgData name="Ксения Еловая" userId="74739c12c792ac31" providerId="LiveId" clId="{AC236BED-8F57-432C-93B1-C86542230627}" dt="2021-06-07T11:24:10.988" v="211"/>
          <ac:picMkLst>
            <pc:docMk/>
            <pc:sldMk cId="256537255" sldId="257"/>
            <ac:picMk id="5" creationId="{CA9C8C22-E341-4603-BD91-D3626864BB66}"/>
          </ac:picMkLst>
        </pc:picChg>
        <pc:picChg chg="add del mod">
          <ac:chgData name="Ксения Еловая" userId="74739c12c792ac31" providerId="LiveId" clId="{AC236BED-8F57-432C-93B1-C86542230627}" dt="2021-06-07T11:26:21.856" v="235" actId="21"/>
          <ac:picMkLst>
            <pc:docMk/>
            <pc:sldMk cId="256537255" sldId="257"/>
            <ac:picMk id="6" creationId="{0DD8E2EC-0524-4F32-B6B2-109F5AAB96DB}"/>
          </ac:picMkLst>
        </pc:picChg>
        <pc:picChg chg="add mod">
          <ac:chgData name="Ксения Еловая" userId="74739c12c792ac31" providerId="LiveId" clId="{AC236BED-8F57-432C-93B1-C86542230627}" dt="2021-06-07T11:26:28.832" v="238" actId="1076"/>
          <ac:picMkLst>
            <pc:docMk/>
            <pc:sldMk cId="256537255" sldId="257"/>
            <ac:picMk id="8" creationId="{E2EA089B-7C38-457E-A44B-3AA29086EAF7}"/>
          </ac:picMkLst>
        </pc:picChg>
        <pc:picChg chg="add mod">
          <ac:chgData name="Ксения Еловая" userId="74739c12c792ac31" providerId="LiveId" clId="{AC236BED-8F57-432C-93B1-C86542230627}" dt="2021-06-07T11:28:02.728" v="259" actId="1076"/>
          <ac:picMkLst>
            <pc:docMk/>
            <pc:sldMk cId="256537255" sldId="257"/>
            <ac:picMk id="10" creationId="{DFA435FF-7358-4A31-89E5-EA891BF2377A}"/>
          </ac:picMkLst>
        </pc:picChg>
        <pc:picChg chg="add mod">
          <ac:chgData name="Ксения Еловая" userId="74739c12c792ac31" providerId="LiveId" clId="{AC236BED-8F57-432C-93B1-C86542230627}" dt="2021-06-07T11:28:21.952" v="267" actId="1076"/>
          <ac:picMkLst>
            <pc:docMk/>
            <pc:sldMk cId="256537255" sldId="257"/>
            <ac:picMk id="11" creationId="{4A948B41-2F5C-4A63-B5DA-996B02E57BF5}"/>
          </ac:picMkLst>
        </pc:picChg>
        <pc:picChg chg="add mod">
          <ac:chgData name="Ксения Еловая" userId="74739c12c792ac31" providerId="LiveId" clId="{AC236BED-8F57-432C-93B1-C86542230627}" dt="2021-06-07T11:28:53.400" v="279" actId="1076"/>
          <ac:picMkLst>
            <pc:docMk/>
            <pc:sldMk cId="256537255" sldId="257"/>
            <ac:picMk id="12" creationId="{2F5554C4-0C5C-49FF-9218-A47DF5677FFD}"/>
          </ac:picMkLst>
        </pc:picChg>
        <pc:picChg chg="add mod">
          <ac:chgData name="Ксения Еловая" userId="74739c12c792ac31" providerId="LiveId" clId="{AC236BED-8F57-432C-93B1-C86542230627}" dt="2021-06-07T11:28:26.039" v="269" actId="1076"/>
          <ac:picMkLst>
            <pc:docMk/>
            <pc:sldMk cId="256537255" sldId="257"/>
            <ac:picMk id="13" creationId="{45ED24C3-E319-430C-A150-4AB6AF685C54}"/>
          </ac:picMkLst>
        </pc:picChg>
        <pc:picChg chg="add mod">
          <ac:chgData name="Ксения Еловая" userId="74739c12c792ac31" providerId="LiveId" clId="{AC236BED-8F57-432C-93B1-C86542230627}" dt="2021-06-07T11:28:13.815" v="264" actId="1076"/>
          <ac:picMkLst>
            <pc:docMk/>
            <pc:sldMk cId="256537255" sldId="257"/>
            <ac:picMk id="14" creationId="{EF1FEB35-8F23-49CB-BE8D-3562F827BC4B}"/>
          </ac:picMkLst>
        </pc:picChg>
        <pc:picChg chg="add mod">
          <ac:chgData name="Ксения Еловая" userId="74739c12c792ac31" providerId="LiveId" clId="{AC236BED-8F57-432C-93B1-C86542230627}" dt="2021-06-07T11:28:40.946" v="276" actId="1076"/>
          <ac:picMkLst>
            <pc:docMk/>
            <pc:sldMk cId="256537255" sldId="257"/>
            <ac:picMk id="15" creationId="{48E9D0F4-F77A-416B-A3FD-001EB8A19DE6}"/>
          </ac:picMkLst>
        </pc:picChg>
        <pc:picChg chg="add mod">
          <ac:chgData name="Ксения Еловая" userId="74739c12c792ac31" providerId="LiveId" clId="{AC236BED-8F57-432C-93B1-C86542230627}" dt="2021-06-07T11:28:34.913" v="273" actId="1076"/>
          <ac:picMkLst>
            <pc:docMk/>
            <pc:sldMk cId="256537255" sldId="257"/>
            <ac:picMk id="16" creationId="{CD79BB03-9ED3-427A-B35B-479CCF9600E4}"/>
          </ac:picMkLst>
        </pc:picChg>
        <pc:picChg chg="add">
          <ac:chgData name="Ксения Еловая" userId="74739c12c792ac31" providerId="LiveId" clId="{AC236BED-8F57-432C-93B1-C86542230627}" dt="2021-06-07T11:18:12.199" v="191"/>
          <ac:picMkLst>
            <pc:docMk/>
            <pc:sldMk cId="256537255" sldId="257"/>
            <ac:picMk id="2050" creationId="{D6C25DB1-2DBB-4C63-9486-E9A2B7F2A065}"/>
          </ac:picMkLst>
        </pc:picChg>
        <pc:picChg chg="add del mod">
          <ac:chgData name="Ксения Еловая" userId="74739c12c792ac31" providerId="LiveId" clId="{AC236BED-8F57-432C-93B1-C86542230627}" dt="2021-06-07T11:24:23.297" v="215" actId="21"/>
          <ac:picMkLst>
            <pc:docMk/>
            <pc:sldMk cId="256537255" sldId="257"/>
            <ac:picMk id="2052" creationId="{5202D3DD-3158-4D9D-A2C3-63E3EC227692}"/>
          </ac:picMkLst>
        </pc:picChg>
        <pc:picChg chg="add mod">
          <ac:chgData name="Ксения Еловая" userId="74739c12c792ac31" providerId="LiveId" clId="{AC236BED-8F57-432C-93B1-C86542230627}" dt="2021-06-07T11:24:02.089" v="208" actId="1076"/>
          <ac:picMkLst>
            <pc:docMk/>
            <pc:sldMk cId="256537255" sldId="257"/>
            <ac:picMk id="2054" creationId="{ED9457AD-4831-4711-AEEE-FA3FD500DC4F}"/>
          </ac:picMkLst>
        </pc:picChg>
        <pc:picChg chg="add mod">
          <ac:chgData name="Ксения Еловая" userId="74739c12c792ac31" providerId="LiveId" clId="{AC236BED-8F57-432C-93B1-C86542230627}" dt="2021-06-07T11:26:25.416" v="237" actId="1076"/>
          <ac:picMkLst>
            <pc:docMk/>
            <pc:sldMk cId="256537255" sldId="257"/>
            <ac:picMk id="2056" creationId="{DD0D94AE-0E85-43D0-9777-4D40184DF2DF}"/>
          </ac:picMkLst>
        </pc:picChg>
        <pc:picChg chg="add mod">
          <ac:chgData name="Ксения Еловая" userId="74739c12c792ac31" providerId="LiveId" clId="{AC236BED-8F57-432C-93B1-C86542230627}" dt="2021-06-07T11:28:48.280" v="277" actId="14100"/>
          <ac:picMkLst>
            <pc:docMk/>
            <pc:sldMk cId="256537255" sldId="257"/>
            <ac:picMk id="2058" creationId="{738E2653-B182-45C4-A402-0CD057B18EDA}"/>
          </ac:picMkLst>
        </pc:picChg>
      </pc:sldChg>
      <pc:sldChg chg="addSp delSp modSp new mod modAnim">
        <pc:chgData name="Ксения Еловая" userId="74739c12c792ac31" providerId="LiveId" clId="{AC236BED-8F57-432C-93B1-C86542230627}" dt="2021-06-07T11:52:45.633" v="513" actId="13926"/>
        <pc:sldMkLst>
          <pc:docMk/>
          <pc:sldMk cId="4098003279" sldId="258"/>
        </pc:sldMkLst>
        <pc:spChg chg="add del">
          <ac:chgData name="Ксения Еловая" userId="74739c12c792ac31" providerId="LiveId" clId="{AC236BED-8F57-432C-93B1-C86542230627}" dt="2021-06-07T11:47:18.250" v="337"/>
          <ac:spMkLst>
            <pc:docMk/>
            <pc:sldMk cId="4098003279" sldId="258"/>
            <ac:spMk id="2" creationId="{C65B0CB1-4C98-484B-AEA2-F27C87E858F9}"/>
          </ac:spMkLst>
        </pc:spChg>
        <pc:spChg chg="add del mod">
          <ac:chgData name="Ксения Еловая" userId="74739c12c792ac31" providerId="LiveId" clId="{AC236BED-8F57-432C-93B1-C86542230627}" dt="2021-06-07T11:47:17.531" v="336"/>
          <ac:spMkLst>
            <pc:docMk/>
            <pc:sldMk cId="4098003279" sldId="258"/>
            <ac:spMk id="3" creationId="{0081B04D-2B17-477B-B2A6-B5CBD8A7E053}"/>
          </ac:spMkLst>
        </pc:spChg>
        <pc:spChg chg="add del">
          <ac:chgData name="Ксения Еловая" userId="74739c12c792ac31" providerId="LiveId" clId="{AC236BED-8F57-432C-93B1-C86542230627}" dt="2021-06-07T11:47:29.515" v="339"/>
          <ac:spMkLst>
            <pc:docMk/>
            <pc:sldMk cId="4098003279" sldId="258"/>
            <ac:spMk id="4" creationId="{7CEBB5AF-7757-4056-8133-155B8A3D2292}"/>
          </ac:spMkLst>
        </pc:spChg>
        <pc:spChg chg="add mod">
          <ac:chgData name="Ксения Еловая" userId="74739c12c792ac31" providerId="LiveId" clId="{AC236BED-8F57-432C-93B1-C86542230627}" dt="2021-06-07T11:52:45.633" v="513" actId="13926"/>
          <ac:spMkLst>
            <pc:docMk/>
            <pc:sldMk cId="4098003279" sldId="258"/>
            <ac:spMk id="8" creationId="{4013AA5B-3783-451A-B4FA-EC9D29002E5C}"/>
          </ac:spMkLst>
        </pc:spChg>
        <pc:picChg chg="add mod">
          <ac:chgData name="Ксения Еловая" userId="74739c12c792ac31" providerId="LiveId" clId="{AC236BED-8F57-432C-93B1-C86542230627}" dt="2021-06-07T11:44:45.451" v="315" actId="1076"/>
          <ac:picMkLst>
            <pc:docMk/>
            <pc:sldMk cId="4098003279" sldId="258"/>
            <ac:picMk id="5" creationId="{92D0F218-8DFE-4E89-8212-434CD3ACC05A}"/>
          </ac:picMkLst>
        </pc:picChg>
        <pc:picChg chg="add mod">
          <ac:chgData name="Ксения Еловая" userId="74739c12c792ac31" providerId="LiveId" clId="{AC236BED-8F57-432C-93B1-C86542230627}" dt="2021-06-07T11:44:42.847" v="314" actId="14100"/>
          <ac:picMkLst>
            <pc:docMk/>
            <pc:sldMk cId="4098003279" sldId="258"/>
            <ac:picMk id="6" creationId="{F6C337BC-D9B2-49B1-9DB2-D35C08955E75}"/>
          </ac:picMkLst>
        </pc:picChg>
        <pc:picChg chg="add mod">
          <ac:chgData name="Ксения Еловая" userId="74739c12c792ac31" providerId="LiveId" clId="{AC236BED-8F57-432C-93B1-C86542230627}" dt="2021-06-07T11:44:34.576" v="312" actId="1076"/>
          <ac:picMkLst>
            <pc:docMk/>
            <pc:sldMk cId="4098003279" sldId="258"/>
            <ac:picMk id="7" creationId="{CB1EB625-A666-487D-B815-A9CDC9EA8386}"/>
          </ac:picMkLst>
        </pc:picChg>
        <pc:picChg chg="add mod">
          <ac:chgData name="Ксения Еловая" userId="74739c12c792ac31" providerId="LiveId" clId="{AC236BED-8F57-432C-93B1-C86542230627}" dt="2021-06-07T11:48:57.856" v="364" actId="1076"/>
          <ac:picMkLst>
            <pc:docMk/>
            <pc:sldMk cId="4098003279" sldId="258"/>
            <ac:picMk id="10" creationId="{CB353FF5-AD2A-4739-A9AE-212AEF8190FD}"/>
          </ac:picMkLst>
        </pc:picChg>
        <pc:picChg chg="add mod">
          <ac:chgData name="Ксения Еловая" userId="74739c12c792ac31" providerId="LiveId" clId="{AC236BED-8F57-432C-93B1-C86542230627}" dt="2021-06-07T11:46:34.223" v="332" actId="1076"/>
          <ac:picMkLst>
            <pc:docMk/>
            <pc:sldMk cId="4098003279" sldId="258"/>
            <ac:picMk id="11" creationId="{E214EA2D-A95A-484D-82CA-91445343096D}"/>
          </ac:picMkLst>
        </pc:picChg>
        <pc:picChg chg="add mod">
          <ac:chgData name="Ксения Еловая" userId="74739c12c792ac31" providerId="LiveId" clId="{AC236BED-8F57-432C-93B1-C86542230627}" dt="2021-06-07T11:48:37.111" v="358" actId="1076"/>
          <ac:picMkLst>
            <pc:docMk/>
            <pc:sldMk cId="4098003279" sldId="258"/>
            <ac:picMk id="16" creationId="{CBCCC8F8-0DEB-4623-A686-252397DC6AB8}"/>
          </ac:picMkLst>
        </pc:picChg>
        <pc:picChg chg="add mod">
          <ac:chgData name="Ксения Еловая" userId="74739c12c792ac31" providerId="LiveId" clId="{AC236BED-8F57-432C-93B1-C86542230627}" dt="2021-06-07T11:48:42.992" v="360" actId="1076"/>
          <ac:picMkLst>
            <pc:docMk/>
            <pc:sldMk cId="4098003279" sldId="258"/>
            <ac:picMk id="17" creationId="{B33D62CF-E226-4151-AFAC-F75AF107A6BF}"/>
          </ac:picMkLst>
        </pc:picChg>
        <pc:picChg chg="add mod">
          <ac:chgData name="Ксения Еловая" userId="74739c12c792ac31" providerId="LiveId" clId="{AC236BED-8F57-432C-93B1-C86542230627}" dt="2021-06-07T11:48:51.262" v="363" actId="1076"/>
          <ac:picMkLst>
            <pc:docMk/>
            <pc:sldMk cId="4098003279" sldId="258"/>
            <ac:picMk id="18" creationId="{6B1CF279-B919-4688-9B50-F7D5BDFFC5D3}"/>
          </ac:picMkLst>
        </pc:picChg>
        <pc:picChg chg="add mod">
          <ac:chgData name="Ксения Еловая" userId="74739c12c792ac31" providerId="LiveId" clId="{AC236BED-8F57-432C-93B1-C86542230627}" dt="2021-06-07T11:31:23.328" v="283" actId="14100"/>
          <ac:picMkLst>
            <pc:docMk/>
            <pc:sldMk cId="4098003279" sldId="258"/>
            <ac:picMk id="3074" creationId="{C3E43473-2762-4489-9605-77E993CF0BEC}"/>
          </ac:picMkLst>
        </pc:picChg>
        <pc:picChg chg="add mod">
          <ac:chgData name="Ксения Еловая" userId="74739c12c792ac31" providerId="LiveId" clId="{AC236BED-8F57-432C-93B1-C86542230627}" dt="2021-06-07T11:32:54.266" v="294" actId="1076"/>
          <ac:picMkLst>
            <pc:docMk/>
            <pc:sldMk cId="4098003279" sldId="258"/>
            <ac:picMk id="3076" creationId="{D56FF3CA-47B4-4910-8D9A-6FF82E141F0C}"/>
          </ac:picMkLst>
        </pc:picChg>
        <pc:picChg chg="add mod">
          <ac:chgData name="Ксения Еловая" userId="74739c12c792ac31" providerId="LiveId" clId="{AC236BED-8F57-432C-93B1-C86542230627}" dt="2021-06-07T11:44:16.496" v="306" actId="1076"/>
          <ac:picMkLst>
            <pc:docMk/>
            <pc:sldMk cId="4098003279" sldId="258"/>
            <ac:picMk id="3078" creationId="{DEFE2829-0FF6-4A3E-8470-6E49BF2B0868}"/>
          </ac:picMkLst>
        </pc:picChg>
        <pc:picChg chg="add mod">
          <ac:chgData name="Ксения Еловая" userId="74739c12c792ac31" providerId="LiveId" clId="{AC236BED-8F57-432C-93B1-C86542230627}" dt="2021-06-07T11:49:00.199" v="365" actId="1076"/>
          <ac:picMkLst>
            <pc:docMk/>
            <pc:sldMk cId="4098003279" sldId="258"/>
            <ac:picMk id="3080" creationId="{EA0545E5-6358-4D88-BA8E-08D2D2129E8A}"/>
          </ac:picMkLst>
        </pc:picChg>
        <pc:picChg chg="add mod">
          <ac:chgData name="Ксения Еловая" userId="74739c12c792ac31" providerId="LiveId" clId="{AC236BED-8F57-432C-93B1-C86542230627}" dt="2021-06-07T11:48:23.887" v="354" actId="1076"/>
          <ac:picMkLst>
            <pc:docMk/>
            <pc:sldMk cId="4098003279" sldId="258"/>
            <ac:picMk id="3082" creationId="{96D0E2E8-6A8C-4AA7-A598-AE15683F0451}"/>
          </ac:picMkLst>
        </pc:picChg>
        <pc:picChg chg="add mod">
          <ac:chgData name="Ксения Еловая" userId="74739c12c792ac31" providerId="LiveId" clId="{AC236BED-8F57-432C-93B1-C86542230627}" dt="2021-06-07T11:48:26.111" v="355" actId="1076"/>
          <ac:picMkLst>
            <pc:docMk/>
            <pc:sldMk cId="4098003279" sldId="258"/>
            <ac:picMk id="3090" creationId="{1E77CE47-6A3E-4DF1-9D19-AAA3679CAAF8}"/>
          </ac:picMkLst>
        </pc:picChg>
      </pc:sldChg>
      <pc:sldChg chg="addSp delSp modSp new modAnim">
        <pc:chgData name="Ксения Еловая" userId="74739c12c792ac31" providerId="LiveId" clId="{AC236BED-8F57-432C-93B1-C86542230627}" dt="2021-06-07T12:10:59.463" v="630" actId="14100"/>
        <pc:sldMkLst>
          <pc:docMk/>
          <pc:sldMk cId="2529168294" sldId="259"/>
        </pc:sldMkLst>
        <pc:picChg chg="add mod">
          <ac:chgData name="Ксения Еловая" userId="74739c12c792ac31" providerId="LiveId" clId="{AC236BED-8F57-432C-93B1-C86542230627}" dt="2021-06-07T12:10:59.463" v="630" actId="14100"/>
          <ac:picMkLst>
            <pc:docMk/>
            <pc:sldMk cId="2529168294" sldId="259"/>
            <ac:picMk id="4098" creationId="{8B989339-94ED-4164-857E-0890577FDCB1}"/>
          </ac:picMkLst>
        </pc:picChg>
        <pc:picChg chg="add del">
          <ac:chgData name="Ксения Еловая" userId="74739c12c792ac31" providerId="LiveId" clId="{AC236BED-8F57-432C-93B1-C86542230627}" dt="2021-06-07T11:57:15.256" v="518"/>
          <ac:picMkLst>
            <pc:docMk/>
            <pc:sldMk cId="2529168294" sldId="259"/>
            <ac:picMk id="4100" creationId="{7C6DE704-62D6-4A92-990A-A87F420FD1FA}"/>
          </ac:picMkLst>
        </pc:picChg>
        <pc:picChg chg="add mod">
          <ac:chgData name="Ксения Еловая" userId="74739c12c792ac31" providerId="LiveId" clId="{AC236BED-8F57-432C-93B1-C86542230627}" dt="2021-06-07T12:00:43.583" v="556" actId="1076"/>
          <ac:picMkLst>
            <pc:docMk/>
            <pc:sldMk cId="2529168294" sldId="259"/>
            <ac:picMk id="4102" creationId="{B663427D-E466-479B-8DF2-612579DCA58A}"/>
          </ac:picMkLst>
        </pc:picChg>
        <pc:picChg chg="add mod">
          <ac:chgData name="Ксения Еловая" userId="74739c12c792ac31" providerId="LiveId" clId="{AC236BED-8F57-432C-93B1-C86542230627}" dt="2021-06-07T12:03:54.495" v="589" actId="1076"/>
          <ac:picMkLst>
            <pc:docMk/>
            <pc:sldMk cId="2529168294" sldId="259"/>
            <ac:picMk id="4104" creationId="{A8E6631B-F860-488D-B77A-AEA918D4BC26}"/>
          </ac:picMkLst>
        </pc:picChg>
        <pc:picChg chg="add mod">
          <ac:chgData name="Ксения Еловая" userId="74739c12c792ac31" providerId="LiveId" clId="{AC236BED-8F57-432C-93B1-C86542230627}" dt="2021-06-07T12:03:50.680" v="588" actId="1076"/>
          <ac:picMkLst>
            <pc:docMk/>
            <pc:sldMk cId="2529168294" sldId="259"/>
            <ac:picMk id="4106" creationId="{15FAC795-7472-4747-B14F-707DBE59776E}"/>
          </ac:picMkLst>
        </pc:picChg>
        <pc:picChg chg="add mod">
          <ac:chgData name="Ксения Еловая" userId="74739c12c792ac31" providerId="LiveId" clId="{AC236BED-8F57-432C-93B1-C86542230627}" dt="2021-06-07T12:03:48.768" v="587" actId="1076"/>
          <ac:picMkLst>
            <pc:docMk/>
            <pc:sldMk cId="2529168294" sldId="259"/>
            <ac:picMk id="4108" creationId="{2D3A5C59-F8D0-451E-9DAD-E470E4A282B2}"/>
          </ac:picMkLst>
        </pc:picChg>
        <pc:picChg chg="add mod">
          <ac:chgData name="Ксения Еловая" userId="74739c12c792ac31" providerId="LiveId" clId="{AC236BED-8F57-432C-93B1-C86542230627}" dt="2021-06-07T12:04:21.696" v="594" actId="1076"/>
          <ac:picMkLst>
            <pc:docMk/>
            <pc:sldMk cId="2529168294" sldId="259"/>
            <ac:picMk id="4110" creationId="{9A8021A8-A5F8-4092-BF39-B3D6EF4C0AC7}"/>
          </ac:picMkLst>
        </pc:picChg>
        <pc:picChg chg="add mod">
          <ac:chgData name="Ксения Еловая" userId="74739c12c792ac31" providerId="LiveId" clId="{AC236BED-8F57-432C-93B1-C86542230627}" dt="2021-06-07T12:08:05.390" v="620" actId="1076"/>
          <ac:picMkLst>
            <pc:docMk/>
            <pc:sldMk cId="2529168294" sldId="259"/>
            <ac:picMk id="4112" creationId="{B8EAECF1-CC2F-449D-B90A-F140605216FA}"/>
          </ac:picMkLst>
        </pc:picChg>
        <pc:picChg chg="add mod">
          <ac:chgData name="Ксения Еловая" userId="74739c12c792ac31" providerId="LiveId" clId="{AC236BED-8F57-432C-93B1-C86542230627}" dt="2021-06-07T12:09:42.103" v="628" actId="1076"/>
          <ac:picMkLst>
            <pc:docMk/>
            <pc:sldMk cId="2529168294" sldId="259"/>
            <ac:picMk id="4114" creationId="{278CC1CC-92A8-4CD8-9172-AFC192040F52}"/>
          </ac:picMkLst>
        </pc:picChg>
      </pc:sldChg>
      <pc:sldChg chg="addSp delSp modSp new modAnim">
        <pc:chgData name="Ксения Еловая" userId="74739c12c792ac31" providerId="LiveId" clId="{AC236BED-8F57-432C-93B1-C86542230627}" dt="2021-06-08T13:15:32.472" v="728"/>
        <pc:sldMkLst>
          <pc:docMk/>
          <pc:sldMk cId="132445279" sldId="260"/>
        </pc:sldMkLst>
        <pc:picChg chg="add">
          <ac:chgData name="Ксения Еловая" userId="74739c12c792ac31" providerId="LiveId" clId="{AC236BED-8F57-432C-93B1-C86542230627}" dt="2021-06-08T13:05:47.263" v="632"/>
          <ac:picMkLst>
            <pc:docMk/>
            <pc:sldMk cId="132445279" sldId="260"/>
            <ac:picMk id="1026" creationId="{84DCD761-CA8F-49D6-A14A-F12132664A0A}"/>
          </ac:picMkLst>
        </pc:picChg>
        <pc:picChg chg="add mod">
          <ac:chgData name="Ксения Еловая" userId="74739c12c792ac31" providerId="LiveId" clId="{AC236BED-8F57-432C-93B1-C86542230627}" dt="2021-06-08T13:07:23.774" v="649" actId="1076"/>
          <ac:picMkLst>
            <pc:docMk/>
            <pc:sldMk cId="132445279" sldId="260"/>
            <ac:picMk id="1028" creationId="{EEC9557F-2985-4BE2-9575-A30947B55DAF}"/>
          </ac:picMkLst>
        </pc:picChg>
        <pc:picChg chg="add del">
          <ac:chgData name="Ксения Еловая" userId="74739c12c792ac31" providerId="LiveId" clId="{AC236BED-8F57-432C-93B1-C86542230627}" dt="2021-06-08T13:08:02.500" v="651"/>
          <ac:picMkLst>
            <pc:docMk/>
            <pc:sldMk cId="132445279" sldId="260"/>
            <ac:picMk id="1030" creationId="{10A262C6-D97E-4FBD-AC3C-0E8CA7DD43E6}"/>
          </ac:picMkLst>
        </pc:picChg>
        <pc:picChg chg="add mod">
          <ac:chgData name="Ксения Еловая" userId="74739c12c792ac31" providerId="LiveId" clId="{AC236BED-8F57-432C-93B1-C86542230627}" dt="2021-06-08T13:09:16.495" v="669" actId="1076"/>
          <ac:picMkLst>
            <pc:docMk/>
            <pc:sldMk cId="132445279" sldId="260"/>
            <ac:picMk id="1032" creationId="{24D4B7BC-DEBD-4773-93C9-861E68CD8445}"/>
          </ac:picMkLst>
        </pc:picChg>
        <pc:picChg chg="add mod">
          <ac:chgData name="Ксения Еловая" userId="74739c12c792ac31" providerId="LiveId" clId="{AC236BED-8F57-432C-93B1-C86542230627}" dt="2021-06-08T13:09:43.677" v="673" actId="14100"/>
          <ac:picMkLst>
            <pc:docMk/>
            <pc:sldMk cId="132445279" sldId="260"/>
            <ac:picMk id="1034" creationId="{C2243692-809B-4F1F-9348-7204D45FE0A0}"/>
          </ac:picMkLst>
        </pc:picChg>
        <pc:picChg chg="add mod">
          <ac:chgData name="Ксения Еловая" userId="74739c12c792ac31" providerId="LiveId" clId="{AC236BED-8F57-432C-93B1-C86542230627}" dt="2021-06-08T13:11:14.422" v="695" actId="1076"/>
          <ac:picMkLst>
            <pc:docMk/>
            <pc:sldMk cId="132445279" sldId="260"/>
            <ac:picMk id="1036" creationId="{693274BD-1E4D-45D1-B378-7942A2591019}"/>
          </ac:picMkLst>
        </pc:picChg>
        <pc:picChg chg="add mod">
          <ac:chgData name="Ксения Еловая" userId="74739c12c792ac31" providerId="LiveId" clId="{AC236BED-8F57-432C-93B1-C86542230627}" dt="2021-06-08T13:12:28.614" v="714" actId="1076"/>
          <ac:picMkLst>
            <pc:docMk/>
            <pc:sldMk cId="132445279" sldId="260"/>
            <ac:picMk id="1038" creationId="{B9A46C36-D83B-4B9C-A20E-0F012908CF8A}"/>
          </ac:picMkLst>
        </pc:picChg>
        <pc:picChg chg="add mod">
          <ac:chgData name="Ксения Еловая" userId="74739c12c792ac31" providerId="LiveId" clId="{AC236BED-8F57-432C-93B1-C86542230627}" dt="2021-06-08T13:15:00.933" v="724" actId="1076"/>
          <ac:picMkLst>
            <pc:docMk/>
            <pc:sldMk cId="132445279" sldId="260"/>
            <ac:picMk id="1040" creationId="{83D48615-7427-44D9-B739-90AE0B999C5B}"/>
          </ac:picMkLst>
        </pc:picChg>
      </pc:sldChg>
      <pc:sldChg chg="addSp modSp new modAnim">
        <pc:chgData name="Ксения Еловая" userId="74739c12c792ac31" providerId="LiveId" clId="{AC236BED-8F57-432C-93B1-C86542230627}" dt="2021-06-08T13:21:44.708" v="793"/>
        <pc:sldMkLst>
          <pc:docMk/>
          <pc:sldMk cId="2860858996" sldId="261"/>
        </pc:sldMkLst>
        <pc:picChg chg="add mod">
          <ac:chgData name="Ксения Еловая" userId="74739c12c792ac31" providerId="LiveId" clId="{AC236BED-8F57-432C-93B1-C86542230627}" dt="2021-06-08T13:17:48.925" v="732" actId="14100"/>
          <ac:picMkLst>
            <pc:docMk/>
            <pc:sldMk cId="2860858996" sldId="261"/>
            <ac:picMk id="2050" creationId="{9A2AAA01-5A8F-448A-ABB4-18A2D11047B3}"/>
          </ac:picMkLst>
        </pc:picChg>
        <pc:picChg chg="add mod">
          <ac:chgData name="Ксения Еловая" userId="74739c12c792ac31" providerId="LiveId" clId="{AC236BED-8F57-432C-93B1-C86542230627}" dt="2021-06-08T13:19:10.220" v="749" actId="1076"/>
          <ac:picMkLst>
            <pc:docMk/>
            <pc:sldMk cId="2860858996" sldId="261"/>
            <ac:picMk id="2052" creationId="{95CEA75A-9552-4442-B780-9CA0CA1908BF}"/>
          </ac:picMkLst>
        </pc:picChg>
        <pc:picChg chg="add mod">
          <ac:chgData name="Ксения Еловая" userId="74739c12c792ac31" providerId="LiveId" clId="{AC236BED-8F57-432C-93B1-C86542230627}" dt="2021-06-08T13:21:40.332" v="792" actId="1076"/>
          <ac:picMkLst>
            <pc:docMk/>
            <pc:sldMk cId="2860858996" sldId="261"/>
            <ac:picMk id="2054" creationId="{E0822324-A550-4E35-AA39-CA6F5350C1A9}"/>
          </ac:picMkLst>
        </pc:picChg>
      </pc:sldChg>
      <pc:sldChg chg="addSp modSp new modAnim">
        <pc:chgData name="Ксения Еловая" userId="74739c12c792ac31" providerId="LiveId" clId="{AC236BED-8F57-432C-93B1-C86542230627}" dt="2021-06-08T13:35:04.644" v="928" actId="1076"/>
        <pc:sldMkLst>
          <pc:docMk/>
          <pc:sldMk cId="989950176" sldId="262"/>
        </pc:sldMkLst>
        <pc:picChg chg="add mod">
          <ac:chgData name="Ксения Еловая" userId="74739c12c792ac31" providerId="LiveId" clId="{AC236BED-8F57-432C-93B1-C86542230627}" dt="2021-06-08T13:30:31.637" v="884" actId="1076"/>
          <ac:picMkLst>
            <pc:docMk/>
            <pc:sldMk cId="989950176" sldId="262"/>
            <ac:picMk id="6" creationId="{B771BA58-B5A1-4D1D-9163-BA6A092CA34C}"/>
          </ac:picMkLst>
        </pc:picChg>
        <pc:picChg chg="add mod">
          <ac:chgData name="Ксения Еловая" userId="74739c12c792ac31" providerId="LiveId" clId="{AC236BED-8F57-432C-93B1-C86542230627}" dt="2021-06-08T13:22:50.686" v="797" actId="14100"/>
          <ac:picMkLst>
            <pc:docMk/>
            <pc:sldMk cId="989950176" sldId="262"/>
            <ac:picMk id="3074" creationId="{DFBA625A-F402-41DB-A3EC-250BA235A4FC}"/>
          </ac:picMkLst>
        </pc:picChg>
        <pc:picChg chg="add mod">
          <ac:chgData name="Ксения Еловая" userId="74739c12c792ac31" providerId="LiveId" clId="{AC236BED-8F57-432C-93B1-C86542230627}" dt="2021-06-08T13:30:17.571" v="878" actId="1076"/>
          <ac:picMkLst>
            <pc:docMk/>
            <pc:sldMk cId="989950176" sldId="262"/>
            <ac:picMk id="3076" creationId="{84168F48-4526-431E-901B-B3EE791F058C}"/>
          </ac:picMkLst>
        </pc:picChg>
        <pc:picChg chg="add mod">
          <ac:chgData name="Ксения Еловая" userId="74739c12c792ac31" providerId="LiveId" clId="{AC236BED-8F57-432C-93B1-C86542230627}" dt="2021-06-08T13:30:49.844" v="890" actId="1076"/>
          <ac:picMkLst>
            <pc:docMk/>
            <pc:sldMk cId="989950176" sldId="262"/>
            <ac:picMk id="3078" creationId="{5FD99A7A-3FBC-45B7-B1AB-912302DC74EB}"/>
          </ac:picMkLst>
        </pc:picChg>
        <pc:picChg chg="add mod">
          <ac:chgData name="Ксения Еловая" userId="74739c12c792ac31" providerId="LiveId" clId="{AC236BED-8F57-432C-93B1-C86542230627}" dt="2021-06-08T13:25:44.469" v="840" actId="1076"/>
          <ac:picMkLst>
            <pc:docMk/>
            <pc:sldMk cId="989950176" sldId="262"/>
            <ac:picMk id="3080" creationId="{EC5DF4E1-48DD-419E-933B-1E4FFB12BF45}"/>
          </ac:picMkLst>
        </pc:picChg>
        <pc:picChg chg="add mod">
          <ac:chgData name="Ксения Еловая" userId="74739c12c792ac31" providerId="LiveId" clId="{AC236BED-8F57-432C-93B1-C86542230627}" dt="2021-06-08T13:30:34.301" v="885" actId="1076"/>
          <ac:picMkLst>
            <pc:docMk/>
            <pc:sldMk cId="989950176" sldId="262"/>
            <ac:picMk id="3082" creationId="{041F627A-3859-467A-8477-710DBF98E9B1}"/>
          </ac:picMkLst>
        </pc:picChg>
        <pc:picChg chg="add mod">
          <ac:chgData name="Ксения Еловая" userId="74739c12c792ac31" providerId="LiveId" clId="{AC236BED-8F57-432C-93B1-C86542230627}" dt="2021-06-08T13:30:20.531" v="880" actId="1076"/>
          <ac:picMkLst>
            <pc:docMk/>
            <pc:sldMk cId="989950176" sldId="262"/>
            <ac:picMk id="3084" creationId="{DEEA00BC-2D69-4E6B-BBEC-972B72E49F86}"/>
          </ac:picMkLst>
        </pc:picChg>
        <pc:picChg chg="add mod">
          <ac:chgData name="Ксения Еловая" userId="74739c12c792ac31" providerId="LiveId" clId="{AC236BED-8F57-432C-93B1-C86542230627}" dt="2021-06-08T13:35:04.644" v="928" actId="1076"/>
          <ac:picMkLst>
            <pc:docMk/>
            <pc:sldMk cId="989950176" sldId="262"/>
            <ac:picMk id="3086" creationId="{BC05B8F7-A554-4C8B-9367-B2429DEA98B3}"/>
          </ac:picMkLst>
        </pc:picChg>
        <pc:picChg chg="add mod">
          <ac:chgData name="Ксения Еловая" userId="74739c12c792ac31" providerId="LiveId" clId="{AC236BED-8F57-432C-93B1-C86542230627}" dt="2021-06-08T13:34:45.051" v="925" actId="1076"/>
          <ac:picMkLst>
            <pc:docMk/>
            <pc:sldMk cId="989950176" sldId="262"/>
            <ac:picMk id="3088" creationId="{C875F936-BBCC-46AB-A7BF-835FCBFAA85D}"/>
          </ac:picMkLst>
        </pc:picChg>
        <pc:picChg chg="add mod">
          <ac:chgData name="Ксения Еловая" userId="74739c12c792ac31" providerId="LiveId" clId="{AC236BED-8F57-432C-93B1-C86542230627}" dt="2021-06-08T13:30:55.876" v="893" actId="1076"/>
          <ac:picMkLst>
            <pc:docMk/>
            <pc:sldMk cId="989950176" sldId="262"/>
            <ac:picMk id="3090" creationId="{F7C782BA-1DA1-4328-8CDD-4B7ADF334483}"/>
          </ac:picMkLst>
        </pc:picChg>
        <pc:picChg chg="add mod">
          <ac:chgData name="Ксения Еловая" userId="74739c12c792ac31" providerId="LiveId" clId="{AC236BED-8F57-432C-93B1-C86542230627}" dt="2021-06-08T13:30:37.076" v="886" actId="1076"/>
          <ac:picMkLst>
            <pc:docMk/>
            <pc:sldMk cId="989950176" sldId="262"/>
            <ac:picMk id="3092" creationId="{1414F758-A78F-4B6C-AD67-7679786DE786}"/>
          </ac:picMkLst>
        </pc:picChg>
        <pc:picChg chg="add mod">
          <ac:chgData name="Ксения Еловая" userId="74739c12c792ac31" providerId="LiveId" clId="{AC236BED-8F57-432C-93B1-C86542230627}" dt="2021-06-08T13:34:42.555" v="924" actId="1076"/>
          <ac:picMkLst>
            <pc:docMk/>
            <pc:sldMk cId="989950176" sldId="262"/>
            <ac:picMk id="3094" creationId="{BD869679-18BF-4CEA-8F00-D043096F96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00040-E495-4292-8A91-8F52FB57B074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81D51-8DD9-451C-9E90-017B55F56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8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B746B-27E9-4678-A40B-E497C30BC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702D17-750D-42C5-8890-D664F55FC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6A45-C385-459F-B893-46EE0BD56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A462-3215-4EF0-93FB-FEE95546CD57}" type="datetime1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007A2E-7590-4D63-A142-444745676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E985A8-B3C3-42F9-97DE-F03C6315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656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86C59-261F-4E47-A188-90490819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EE9726-0678-4568-871A-C2CA4E08C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FD0A4-5EBF-458C-9897-6E5BFBEE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9FC3-7761-47B1-87AF-1B33E206E8A4}" type="datetime1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001393-34A2-4E17-BE8F-D52DA2D1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F7A548-212B-4FA2-A35C-A0CCE7D9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6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A195F7-6A1D-487E-B53F-7004EFECC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2AA179-AD31-4556-97B6-CB9E1946C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0D4AE-55DF-4C35-9244-A8A9816F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ED84-A47F-41BA-9D91-FAD29C031D4D}" type="datetime1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105428-A359-44DB-AEE4-79691FF2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6BB0C2-6CD2-4D4C-B323-A025CBD5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1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CC1A7-48C7-4198-A674-F3E35820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7FD35-FB9A-48FE-B5CF-0E13A74ED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B8BA-FDA4-4DA3-8CAF-C04E8B27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B719-653A-458C-989A-544C4A10641D}" type="datetime1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545D2-D192-446F-AFFB-B7B396D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8E9AD2-9DD8-46E8-9AD4-911363B0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56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6BAD-7447-4D7C-94D3-F0ED7A7B9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C7602-CC90-4F3C-91BF-CE8145D14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4447EB-F84F-47E0-8852-0A028266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616C-2B53-4500-9137-8FE852107854}" type="datetime1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5209EA-C9ED-4DDC-816C-93708659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C51287-7399-4FB3-BCCA-1E0A2B40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2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030E3-8486-44C2-9656-FB834A8C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7DA16F-1DDE-416B-9563-34245BAA6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1CAA61-9529-4397-A6B1-C70904110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C71529-A43F-4AD1-B8D9-7D6EA8AAF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34BC-E231-48F2-99AD-CF121A4DA122}" type="datetime1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9A0515-C0EA-419C-9AFB-9C083B0B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61214B-AFB4-43A4-BA1B-4E859FFC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59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96D1F-97FF-4F0F-8859-E2487F0A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0C5423-6C36-4635-813F-8CFF72F16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7B9515-70DE-4218-AFE3-CAD330A3F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C7FB9C-E0A3-43FC-963B-A5EFE528E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E72DCD-E626-4247-B477-6A0F45352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258E01-C8E6-4727-85A0-151909A9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0FD-ED01-411D-89AB-4DADEFD1DB62}" type="datetime1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6EC7B8-1A56-4539-8E38-2EFC73D5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6DDFE5-AC5A-4BB5-8837-B9BFBF0B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9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A463E-7E0A-4D13-B9AB-DBFE642A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0EB4A3-4A3F-4C9E-B8D7-026C21F4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6057-C850-4122-976A-3BFF9C26FFA5}" type="datetime1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F58C42-57E5-4FF6-9392-CA14ED56B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662A6F-8492-4C0F-BB90-DB64D849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0969C9-BB61-4099-BD40-EC9ADF24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991C-7906-42C8-B1C2-7BC90F6793CB}" type="datetime1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0239C8-D897-4A9C-A197-6D61715D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5B13CC-AB1F-4123-A064-9ECBC968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2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7C226-F410-423A-8E36-F55324ED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7801C-DA88-4430-A22C-44219AF43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5CA82D-4C8A-4C5B-B99C-D2C7A8F9F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8DA0CF-840A-4B20-86F2-A55D5D07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2777-422C-4AA9-94C5-5A1E7373A500}" type="datetime1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4DA381-8054-4B1D-AD15-664D412D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97483A-6326-4CFC-B136-ADBCE6DF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9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14A74-D7E7-40FD-80CF-621233F1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3C0B4F-64E0-4A66-8C4F-129C35492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CF9ECA-CCAB-4D86-8446-BAABB1606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58ACD-1D85-445E-8E21-1E8D31F9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B266-76EE-47ED-97FB-DFBF002B2A8D}" type="datetime1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C7EF8C-2CFF-425E-AAD8-417BFA95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47BE8-61AB-4C17-81E2-D0AAE6BB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8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B973-7634-4EF6-B2F7-EBEC955F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40EA8E-114D-4A10-BD81-4BFDA8E0B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88B2B8-CDE6-46D0-AAA1-F98E11ACF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38B8-4C65-43E2-960F-434B4B101470}" type="datetime1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F8DC88-E383-45CF-BF0B-63249866A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ksenuya_logoped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63346-3947-44AF-937E-8C45FA8F3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89108-68DC-43DA-A000-5DDC84A8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25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gif"/><Relationship Id="rId5" Type="http://schemas.openxmlformats.org/officeDocument/2006/relationships/image" Target="../media/image5.png"/><Relationship Id="rId10" Type="http://schemas.openxmlformats.org/officeDocument/2006/relationships/image" Target="../media/image9.gif"/><Relationship Id="rId4" Type="http://schemas.microsoft.com/office/2007/relationships/hdphoto" Target="../media/hdphoto1.wdp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26.png"/><Relationship Id="rId1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19.wdp"/><Relationship Id="rId17" Type="http://schemas.microsoft.com/office/2007/relationships/hdphoto" Target="../media/hdphoto20.wdp"/><Relationship Id="rId2" Type="http://schemas.openxmlformats.org/officeDocument/2006/relationships/image" Target="../media/image29.jpeg"/><Relationship Id="rId16" Type="http://schemas.openxmlformats.org/officeDocument/2006/relationships/image" Target="../media/image38.png"/><Relationship Id="rId20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microsoft.com/office/2007/relationships/hdphoto" Target="../media/hdphoto18.wdp"/><Relationship Id="rId19" Type="http://schemas.openxmlformats.org/officeDocument/2006/relationships/image" Target="../media/image40.png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microsoft.com/office/2007/relationships/hdphoto" Target="../media/hdphoto25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microsoft.com/office/2007/relationships/hdphoto" Target="../media/hdphoto22.wdp"/><Relationship Id="rId9" Type="http://schemas.microsoft.com/office/2007/relationships/hdphoto" Target="../media/hdphoto2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49.pn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E78D72B-D4BF-49A6-8977-A268F63E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2D24E-D59E-4AD5-A87B-34523282DB38}"/>
              </a:ext>
            </a:extLst>
          </p:cNvPr>
          <p:cNvSpPr txBox="1"/>
          <p:nvPr/>
        </p:nvSpPr>
        <p:spPr>
          <a:xfrm>
            <a:off x="3576320" y="426720"/>
            <a:ext cx="4449103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/>
              <a:t>День рождение Мишки!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F127CC-81F0-4E14-B890-9B2EAAC26D9F}"/>
              </a:ext>
            </a:extLst>
          </p:cNvPr>
          <p:cNvSpPr txBox="1"/>
          <p:nvPr/>
        </p:nvSpPr>
        <p:spPr>
          <a:xfrm>
            <a:off x="1107440" y="1767840"/>
            <a:ext cx="6304162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Автоматизация звука </a:t>
            </a:r>
            <a:r>
              <a:rPr lang="en-US" sz="3600" dirty="0"/>
              <a:t>[</a:t>
            </a:r>
            <a:r>
              <a:rPr lang="ru-RU" sz="3600" dirty="0"/>
              <a:t>Ш</a:t>
            </a:r>
            <a:r>
              <a:rPr lang="en-US" sz="3600" dirty="0"/>
              <a:t>]</a:t>
            </a:r>
            <a:endParaRPr lang="ru-RU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Артикуляционная гимнастика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Дыхательная гимнастика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CE8673-17AB-4B2B-8478-01989642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ksenuya_logoped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C34F02-251D-4E0C-8B27-149EC8375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72" y="6431280"/>
            <a:ext cx="201168" cy="2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06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97452C2-A1B0-4ACD-85CF-9D504C3D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D76D12-BE8E-4D87-81EC-B64CD8DB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6444" l="10000" r="90000">
                        <a14:foregroundMark x1="39444" y1="5667" x2="39444" y2="5667"/>
                        <a14:foregroundMark x1="52222" y1="92111" x2="52222" y2="92111"/>
                        <a14:foregroundMark x1="55333" y1="96444" x2="55333" y2="96444"/>
                        <a14:foregroundMark x1="31444" y1="82222" x2="31444" y2="8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68" y="3429000"/>
            <a:ext cx="2421466" cy="24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470EB63-60FD-4371-8325-AF7A21981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0000" l="10000" r="90000">
                        <a14:foregroundMark x1="40217" y1="7875" x2="43804" y2="7875"/>
                        <a14:foregroundMark x1="44891" y1="2500" x2="49457" y2="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629" y="846666"/>
            <a:ext cx="1046691" cy="18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211C6E9-8338-4E52-8122-97BC6B451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96" y="4639733"/>
            <a:ext cx="2378192" cy="13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5C282BE-0045-49E1-BAEF-D339E957B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13" y="3750732"/>
            <a:ext cx="1778002" cy="17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57E995F-BDD0-4D3E-832F-DF2D5EA973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77" y="751694"/>
            <a:ext cx="1357075" cy="14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B3948499-7FB3-4892-B95A-1F7C3EED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4810188"/>
            <a:ext cx="1778003" cy="99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15DC10FE-2A3E-477F-A29E-677828EF9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1" y="1007534"/>
            <a:ext cx="1454150" cy="179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98E06-C6AE-4BCA-9D9A-B929DCACF728}"/>
              </a:ext>
            </a:extLst>
          </p:cNvPr>
          <p:cNvSpPr txBox="1"/>
          <p:nvPr/>
        </p:nvSpPr>
        <p:spPr>
          <a:xfrm>
            <a:off x="0" y="-38332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Маша, планирует свой день! Чем она хочет заняться? Называете и выполняете артикуляционную гимнастику!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01E90A9-E89A-4974-91AC-0513FAE4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9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6C25DB1-2DBB-4C63-9486-E9A2B7F2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D9457AD-4831-4711-AEEE-FA3FD500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444" y1="58125" x2="75444" y2="58125"/>
                        <a14:foregroundMark x1="82000" y1="76500" x2="82000" y2="76500"/>
                        <a14:foregroundMark x1="52111" y1="72625" x2="49889" y2="80875"/>
                        <a14:foregroundMark x1="49889" y1="80875" x2="49889" y2="8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17" y="2565400"/>
            <a:ext cx="3248025" cy="28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D0D94AE-0E85-43D0-9777-4D40184DF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10000" r="90000">
                        <a14:foregroundMark x1="47778" y1="23375" x2="50556" y2="23375"/>
                        <a14:foregroundMark x1="56889" y1="6500" x2="56889" y2="6500"/>
                        <a14:foregroundMark x1="68667" y1="5875" x2="68667" y2="5875"/>
                        <a14:foregroundMark x1="62556" y1="4750" x2="62556" y2="4750"/>
                        <a14:foregroundMark x1="61222" y1="4750" x2="61222" y2="4750"/>
                        <a14:foregroundMark x1="57667" y1="4750" x2="57667" y2="4750"/>
                        <a14:foregroundMark x1="56111" y1="4750" x2="56111" y2="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73" y="4292063"/>
            <a:ext cx="1609822" cy="14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2EA089B-7C38-457E-A44B-3AA29086EA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74" y="4006885"/>
            <a:ext cx="1609822" cy="100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38E2653-B182-45C4-A402-0CD057B1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2889" l="9556" r="97000">
                        <a14:foregroundMark x1="67667" y1="30111" x2="67667" y2="30111"/>
                        <a14:foregroundMark x1="41444" y1="8111" x2="41444" y2="8111"/>
                        <a14:foregroundMark x1="44778" y1="4778" x2="44778" y2="4778"/>
                        <a14:foregroundMark x1="36222" y1="7556" x2="36222" y2="7556"/>
                        <a14:foregroundMark x1="38778" y1="6667" x2="38778" y2="6667"/>
                        <a14:foregroundMark x1="38778" y1="6333" x2="38778" y2="6333"/>
                        <a14:foregroundMark x1="38778" y1="5778" x2="38778" y2="5778"/>
                        <a14:foregroundMark x1="68778" y1="47222" x2="68778" y2="47222"/>
                        <a14:foregroundMark x1="57000" y1="79222" x2="57000" y2="79222"/>
                        <a14:foregroundMark x1="54778" y1="89778" x2="54778" y2="89778"/>
                        <a14:foregroundMark x1="52778" y1="92889" x2="52778" y2="92889"/>
                        <a14:foregroundMark x1="93000" y1="76444" x2="93000" y2="76444"/>
                        <a14:foregroundMark x1="97000" y1="74778" x2="97000" y2="74778"/>
                        <a14:foregroundMark x1="9556" y1="91222" x2="9556" y2="9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21" y="2709333"/>
            <a:ext cx="1364717" cy="136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FA435FF-7358-4A31-89E5-EA891BF2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2889" l="9556" r="97000">
                        <a14:foregroundMark x1="67667" y1="30111" x2="67667" y2="30111"/>
                        <a14:foregroundMark x1="41444" y1="8111" x2="41444" y2="8111"/>
                        <a14:foregroundMark x1="44778" y1="4778" x2="44778" y2="4778"/>
                        <a14:foregroundMark x1="36222" y1="7556" x2="36222" y2="7556"/>
                        <a14:foregroundMark x1="38778" y1="6667" x2="38778" y2="6667"/>
                        <a14:foregroundMark x1="38778" y1="6333" x2="38778" y2="6333"/>
                        <a14:foregroundMark x1="38778" y1="5778" x2="38778" y2="5778"/>
                        <a14:foregroundMark x1="68778" y1="47222" x2="68778" y2="47222"/>
                        <a14:foregroundMark x1="57000" y1="79222" x2="57000" y2="79222"/>
                        <a14:foregroundMark x1="54778" y1="89778" x2="54778" y2="89778"/>
                        <a14:foregroundMark x1="52778" y1="92889" x2="52778" y2="92889"/>
                        <a14:foregroundMark x1="93000" y1="76444" x2="93000" y2="76444"/>
                        <a14:foregroundMark x1="97000" y1="74778" x2="97000" y2="74778"/>
                        <a14:foregroundMark x1="9556" y1="91222" x2="9556" y2="9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3" y="4292063"/>
            <a:ext cx="1565283" cy="15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948B41-2F5C-4A63-B5DA-996B02E5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2889" l="9556" r="97000">
                        <a14:foregroundMark x1="67667" y1="30111" x2="67667" y2="30111"/>
                        <a14:foregroundMark x1="41444" y1="8111" x2="41444" y2="8111"/>
                        <a14:foregroundMark x1="44778" y1="4778" x2="44778" y2="4778"/>
                        <a14:foregroundMark x1="36222" y1="7556" x2="36222" y2="7556"/>
                        <a14:foregroundMark x1="38778" y1="6667" x2="38778" y2="6667"/>
                        <a14:foregroundMark x1="38778" y1="6333" x2="38778" y2="6333"/>
                        <a14:foregroundMark x1="38778" y1="5778" x2="38778" y2="5778"/>
                        <a14:foregroundMark x1="68778" y1="47222" x2="68778" y2="47222"/>
                        <a14:foregroundMark x1="57000" y1="79222" x2="57000" y2="79222"/>
                        <a14:foregroundMark x1="54778" y1="89778" x2="54778" y2="89778"/>
                        <a14:foregroundMark x1="52778" y1="92889" x2="52778" y2="92889"/>
                        <a14:foregroundMark x1="93000" y1="76444" x2="93000" y2="76444"/>
                        <a14:foregroundMark x1="97000" y1="74778" x2="97000" y2="74778"/>
                        <a14:foregroundMark x1="9556" y1="91222" x2="9556" y2="9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27" y="5142552"/>
            <a:ext cx="1565283" cy="15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2F5554C4-0C5C-49FF-9218-A47DF567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2889" l="9556" r="97000">
                        <a14:foregroundMark x1="67667" y1="30111" x2="67667" y2="30111"/>
                        <a14:foregroundMark x1="41444" y1="8111" x2="41444" y2="8111"/>
                        <a14:foregroundMark x1="44778" y1="4778" x2="44778" y2="4778"/>
                        <a14:foregroundMark x1="36222" y1="7556" x2="36222" y2="7556"/>
                        <a14:foregroundMark x1="38778" y1="6667" x2="38778" y2="6667"/>
                        <a14:foregroundMark x1="38778" y1="6333" x2="38778" y2="6333"/>
                        <a14:foregroundMark x1="38778" y1="5778" x2="38778" y2="5778"/>
                        <a14:foregroundMark x1="68778" y1="47222" x2="68778" y2="47222"/>
                        <a14:foregroundMark x1="57000" y1="79222" x2="57000" y2="79222"/>
                        <a14:foregroundMark x1="54778" y1="89778" x2="54778" y2="89778"/>
                        <a14:foregroundMark x1="52778" y1="92889" x2="52778" y2="92889"/>
                        <a14:foregroundMark x1="93000" y1="76444" x2="93000" y2="76444"/>
                        <a14:foregroundMark x1="97000" y1="74778" x2="97000" y2="74778"/>
                        <a14:foregroundMark x1="9556" y1="91222" x2="9556" y2="9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69" y="2874936"/>
            <a:ext cx="1297745" cy="129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45ED24C3-E319-430C-A150-4AB6AF68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2889" l="9556" r="97000">
                        <a14:foregroundMark x1="67667" y1="30111" x2="67667" y2="30111"/>
                        <a14:foregroundMark x1="41444" y1="8111" x2="41444" y2="8111"/>
                        <a14:foregroundMark x1="44778" y1="4778" x2="44778" y2="4778"/>
                        <a14:foregroundMark x1="36222" y1="7556" x2="36222" y2="7556"/>
                        <a14:foregroundMark x1="38778" y1="6667" x2="38778" y2="6667"/>
                        <a14:foregroundMark x1="38778" y1="6333" x2="38778" y2="6333"/>
                        <a14:foregroundMark x1="38778" y1="5778" x2="38778" y2="5778"/>
                        <a14:foregroundMark x1="68778" y1="47222" x2="68778" y2="47222"/>
                        <a14:foregroundMark x1="57000" y1="79222" x2="57000" y2="79222"/>
                        <a14:foregroundMark x1="54778" y1="89778" x2="54778" y2="89778"/>
                        <a14:foregroundMark x1="52778" y1="92889" x2="52778" y2="92889"/>
                        <a14:foregroundMark x1="93000" y1="76444" x2="93000" y2="76444"/>
                        <a14:foregroundMark x1="97000" y1="74778" x2="97000" y2="74778"/>
                        <a14:foregroundMark x1="9556" y1="91222" x2="9556" y2="9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671" y="4929276"/>
            <a:ext cx="1565283" cy="15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EF1FEB35-8F23-49CB-BE8D-3562F827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2889" l="9556" r="97000">
                        <a14:foregroundMark x1="67667" y1="30111" x2="67667" y2="30111"/>
                        <a14:foregroundMark x1="41444" y1="8111" x2="41444" y2="8111"/>
                        <a14:foregroundMark x1="44778" y1="4778" x2="44778" y2="4778"/>
                        <a14:foregroundMark x1="36222" y1="7556" x2="36222" y2="7556"/>
                        <a14:foregroundMark x1="38778" y1="6667" x2="38778" y2="6667"/>
                        <a14:foregroundMark x1="38778" y1="6333" x2="38778" y2="6333"/>
                        <a14:foregroundMark x1="38778" y1="5778" x2="38778" y2="5778"/>
                        <a14:foregroundMark x1="68778" y1="47222" x2="68778" y2="47222"/>
                        <a14:foregroundMark x1="57000" y1="79222" x2="57000" y2="79222"/>
                        <a14:foregroundMark x1="54778" y1="89778" x2="54778" y2="89778"/>
                        <a14:foregroundMark x1="52778" y1="92889" x2="52778" y2="92889"/>
                        <a14:foregroundMark x1="93000" y1="76444" x2="93000" y2="76444"/>
                        <a14:foregroundMark x1="97000" y1="74778" x2="97000" y2="74778"/>
                        <a14:foregroundMark x1="9556" y1="91222" x2="9556" y2="9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07" y="3919561"/>
            <a:ext cx="1565283" cy="15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48E9D0F4-F77A-416B-A3FD-001EB8A19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2889" l="9556" r="97000">
                        <a14:foregroundMark x1="67667" y1="30111" x2="67667" y2="30111"/>
                        <a14:foregroundMark x1="41444" y1="8111" x2="41444" y2="8111"/>
                        <a14:foregroundMark x1="44778" y1="4778" x2="44778" y2="4778"/>
                        <a14:foregroundMark x1="36222" y1="7556" x2="36222" y2="7556"/>
                        <a14:foregroundMark x1="38778" y1="6667" x2="38778" y2="6667"/>
                        <a14:foregroundMark x1="38778" y1="6333" x2="38778" y2="6333"/>
                        <a14:foregroundMark x1="38778" y1="5778" x2="38778" y2="5778"/>
                        <a14:foregroundMark x1="68778" y1="47222" x2="68778" y2="47222"/>
                        <a14:foregroundMark x1="57000" y1="79222" x2="57000" y2="79222"/>
                        <a14:foregroundMark x1="54778" y1="89778" x2="54778" y2="89778"/>
                        <a14:foregroundMark x1="52778" y1="92889" x2="52778" y2="92889"/>
                        <a14:foregroundMark x1="93000" y1="76444" x2="93000" y2="76444"/>
                        <a14:foregroundMark x1="97000" y1="74778" x2="97000" y2="74778"/>
                        <a14:foregroundMark x1="9556" y1="91222" x2="9556" y2="9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62" y="5641266"/>
            <a:ext cx="1066569" cy="106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CD79BB03-9ED3-427A-B35B-479CCF96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2889" l="9556" r="97000">
                        <a14:foregroundMark x1="67667" y1="30111" x2="67667" y2="30111"/>
                        <a14:foregroundMark x1="41444" y1="8111" x2="41444" y2="8111"/>
                        <a14:foregroundMark x1="44778" y1="4778" x2="44778" y2="4778"/>
                        <a14:foregroundMark x1="36222" y1="7556" x2="36222" y2="7556"/>
                        <a14:foregroundMark x1="38778" y1="6667" x2="38778" y2="6667"/>
                        <a14:foregroundMark x1="38778" y1="6333" x2="38778" y2="6333"/>
                        <a14:foregroundMark x1="38778" y1="5778" x2="38778" y2="5778"/>
                        <a14:foregroundMark x1="68778" y1="47222" x2="68778" y2="47222"/>
                        <a14:foregroundMark x1="57000" y1="79222" x2="57000" y2="79222"/>
                        <a14:foregroundMark x1="54778" y1="89778" x2="54778" y2="89778"/>
                        <a14:foregroundMark x1="52778" y1="92889" x2="52778" y2="92889"/>
                        <a14:foregroundMark x1="93000" y1="76444" x2="93000" y2="76444"/>
                        <a14:foregroundMark x1="97000" y1="74778" x2="97000" y2="74778"/>
                        <a14:foregroundMark x1="9556" y1="91222" x2="9556" y2="9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8" y="3903925"/>
            <a:ext cx="949850" cy="9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97B26E-1678-40B3-8C8D-954650A88EDF}"/>
              </a:ext>
            </a:extLst>
          </p:cNvPr>
          <p:cNvSpPr txBox="1"/>
          <p:nvPr/>
        </p:nvSpPr>
        <p:spPr>
          <a:xfrm>
            <a:off x="0" y="12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Дыхательная гимнастика.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6E93D41-F4D0-4A7C-866F-C5B47462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ksenuya_logoped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4423F4-56D5-441C-82CC-8BF7327504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72" y="6431280"/>
            <a:ext cx="201168" cy="2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E43473-2762-4489-9605-77E993CF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56FF3CA-47B4-4910-8D9A-6FF82E14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9" b="98194" l="10000" r="90000">
                        <a14:foregroundMark x1="54565" y1="5139" x2="54565" y2="5139"/>
                        <a14:foregroundMark x1="60761" y1="59167" x2="60761" y2="59167"/>
                        <a14:foregroundMark x1="51196" y1="52083" x2="51196" y2="52083"/>
                        <a14:foregroundMark x1="30761" y1="97083" x2="39348" y2="90694"/>
                        <a14:foregroundMark x1="39348" y1="90694" x2="40326" y2="88750"/>
                        <a14:foregroundMark x1="59457" y1="98194" x2="59457" y2="9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67" y="1342888"/>
            <a:ext cx="3314699" cy="25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EFE2829-0FF6-4A3E-8470-6E49BF2B0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75" l="9672" r="90674">
                        <a14:foregroundMark x1="40242" y1="40750" x2="37306" y2="47750"/>
                        <a14:foregroundMark x1="22453" y1="41625" x2="25043" y2="42250"/>
                        <a14:foregroundMark x1="42314" y1="91750" x2="42314" y2="91750"/>
                        <a14:foregroundMark x1="9672" y1="91875" x2="9672" y2="91875"/>
                        <a14:foregroundMark x1="89983" y1="40250" x2="89983" y2="40250"/>
                        <a14:foregroundMark x1="87047" y1="41500" x2="87047" y2="41500"/>
                        <a14:foregroundMark x1="90674" y1="41500" x2="90674" y2="41500"/>
                        <a14:foregroundMark x1="89119" y1="42250" x2="89119" y2="4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84" y="2260599"/>
            <a:ext cx="1385049" cy="191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2D0F218-8DFE-4E89-8212-434CD3ACC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75" l="9672" r="90674">
                        <a14:foregroundMark x1="40242" y1="40750" x2="37306" y2="47750"/>
                        <a14:foregroundMark x1="22453" y1="41625" x2="25043" y2="42250"/>
                        <a14:foregroundMark x1="42314" y1="91750" x2="42314" y2="91750"/>
                        <a14:foregroundMark x1="9672" y1="91875" x2="9672" y2="91875"/>
                        <a14:foregroundMark x1="89983" y1="40250" x2="89983" y2="40250"/>
                        <a14:foregroundMark x1="87047" y1="41500" x2="87047" y2="41500"/>
                        <a14:foregroundMark x1="90674" y1="41500" x2="90674" y2="41500"/>
                        <a14:foregroundMark x1="89119" y1="42250" x2="89119" y2="4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1" y="3937000"/>
            <a:ext cx="1385049" cy="191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6C337BC-D9B2-49B1-9DB2-D35C0895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75" l="9672" r="90674">
                        <a14:foregroundMark x1="40242" y1="40750" x2="37306" y2="47750"/>
                        <a14:foregroundMark x1="22453" y1="41625" x2="25043" y2="42250"/>
                        <a14:foregroundMark x1="42314" y1="91750" x2="42314" y2="91750"/>
                        <a14:foregroundMark x1="9672" y1="91875" x2="9672" y2="91875"/>
                        <a14:foregroundMark x1="89983" y1="40250" x2="89983" y2="40250"/>
                        <a14:foregroundMark x1="87047" y1="41500" x2="87047" y2="41500"/>
                        <a14:foregroundMark x1="90674" y1="41500" x2="90674" y2="41500"/>
                        <a14:foregroundMark x1="89119" y1="42250" x2="89119" y2="4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82" y="2057400"/>
            <a:ext cx="1114194" cy="15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EB625-A666-487D-B815-A9CDC9EA8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75" l="9672" r="90674">
                        <a14:foregroundMark x1="40242" y1="40750" x2="37306" y2="47750"/>
                        <a14:foregroundMark x1="22453" y1="41625" x2="25043" y2="42250"/>
                        <a14:foregroundMark x1="42314" y1="91750" x2="42314" y2="91750"/>
                        <a14:foregroundMark x1="9672" y1="91875" x2="9672" y2="91875"/>
                        <a14:foregroundMark x1="89983" y1="40250" x2="89983" y2="40250"/>
                        <a14:foregroundMark x1="87047" y1="41500" x2="87047" y2="41500"/>
                        <a14:foregroundMark x1="90674" y1="41500" x2="90674" y2="41500"/>
                        <a14:foregroundMark x1="89119" y1="42250" x2="89119" y2="4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93" y="2675429"/>
            <a:ext cx="1005107" cy="138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A0545E5-6358-4D88-BA8E-08D2D212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8" b="96491" l="10000" r="90000">
                        <a14:foregroundMark x1="50488" y1="49761" x2="52317" y2="52951"/>
                        <a14:foregroundMark x1="56951" y1="96491" x2="58537" y2="92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89" y="3096961"/>
            <a:ext cx="2244844" cy="17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6D0E2E8-6A8C-4AA7-A598-AE15683F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64" y="4174066"/>
            <a:ext cx="951095" cy="15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B353FF5-AD2A-4739-A9AE-212AEF819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458" y="4381352"/>
            <a:ext cx="951095" cy="15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4EA2D-A95A-484D-82CA-91445343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9315" y="2411729"/>
            <a:ext cx="1005107" cy="15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1E77CE47-6A3E-4DF1-9D19-AAA3679C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" b="97250" l="1500" r="96500">
                        <a14:foregroundMark x1="59250" y1="92500" x2="59250" y2="92500"/>
                        <a14:foregroundMark x1="91750" y1="92250" x2="91750" y2="92250"/>
                        <a14:foregroundMark x1="89250" y1="97250" x2="89250" y2="97250"/>
                        <a14:foregroundMark x1="96500" y1="91750" x2="96500" y2="91750"/>
                        <a14:foregroundMark x1="47250" y1="7500" x2="47250" y2="7500"/>
                        <a14:foregroundMark x1="31000" y1="7750" x2="31000" y2="7750"/>
                        <a14:foregroundMark x1="44000" y1="3250" x2="44000" y2="3250"/>
                        <a14:foregroundMark x1="6750" y1="42750" x2="6750" y2="42750"/>
                        <a14:foregroundMark x1="1500" y1="39750" x2="1500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5" y="2827038"/>
            <a:ext cx="1691967" cy="16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CBCCC8F8-0DEB-4623-A686-252397DC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" b="97250" l="1500" r="96500">
                        <a14:foregroundMark x1="59250" y1="92500" x2="59250" y2="92500"/>
                        <a14:foregroundMark x1="91750" y1="92250" x2="91750" y2="92250"/>
                        <a14:foregroundMark x1="89250" y1="97250" x2="89250" y2="97250"/>
                        <a14:foregroundMark x1="96500" y1="91750" x2="96500" y2="91750"/>
                        <a14:foregroundMark x1="47250" y1="7500" x2="47250" y2="7500"/>
                        <a14:foregroundMark x1="31000" y1="7750" x2="31000" y2="7750"/>
                        <a14:foregroundMark x1="44000" y1="3250" x2="44000" y2="3250"/>
                        <a14:foregroundMark x1="6750" y1="42750" x2="6750" y2="42750"/>
                        <a14:foregroundMark x1="1500" y1="39750" x2="1500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3884" y="4041709"/>
            <a:ext cx="1407893" cy="16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B33D62CF-E226-4151-AFAC-F75AF107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" b="97250" l="1500" r="96500">
                        <a14:foregroundMark x1="59250" y1="92500" x2="59250" y2="92500"/>
                        <a14:foregroundMark x1="91750" y1="92250" x2="91750" y2="92250"/>
                        <a14:foregroundMark x1="89250" y1="97250" x2="89250" y2="97250"/>
                        <a14:foregroundMark x1="96500" y1="91750" x2="96500" y2="91750"/>
                        <a14:foregroundMark x1="47250" y1="7500" x2="47250" y2="7500"/>
                        <a14:foregroundMark x1="31000" y1="7750" x2="31000" y2="7750"/>
                        <a14:foregroundMark x1="44000" y1="3250" x2="44000" y2="3250"/>
                        <a14:foregroundMark x1="6750" y1="42750" x2="6750" y2="42750"/>
                        <a14:foregroundMark x1="1500" y1="39750" x2="1500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0741" y="2263237"/>
            <a:ext cx="1407893" cy="16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6B1CF279-B919-4688-9B50-F7D5BDFF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" b="97250" l="1500" r="96500">
                        <a14:foregroundMark x1="59250" y1="92500" x2="59250" y2="92500"/>
                        <a14:foregroundMark x1="91750" y1="92250" x2="91750" y2="92250"/>
                        <a14:foregroundMark x1="89250" y1="97250" x2="89250" y2="97250"/>
                        <a14:foregroundMark x1="96500" y1="91750" x2="96500" y2="91750"/>
                        <a14:foregroundMark x1="47250" y1="7500" x2="47250" y2="7500"/>
                        <a14:foregroundMark x1="31000" y1="7750" x2="31000" y2="7750"/>
                        <a14:foregroundMark x1="44000" y1="3250" x2="44000" y2="3250"/>
                        <a14:foregroundMark x1="6750" y1="42750" x2="6750" y2="42750"/>
                        <a14:foregroundMark x1="1500" y1="39750" x2="1500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01" y="2893352"/>
            <a:ext cx="1238826" cy="16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13AA5B-3783-451A-B4FA-EC9D29002E5C}"/>
              </a:ext>
            </a:extLst>
          </p:cNvPr>
          <p:cNvSpPr txBox="1"/>
          <p:nvPr/>
        </p:nvSpPr>
        <p:spPr>
          <a:xfrm>
            <a:off x="270933" y="162137"/>
            <a:ext cx="4485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Маша со зверятами решили поиграть игру на внимательность: когда увидишь зайца, произноси </a:t>
            </a:r>
            <a:r>
              <a:rPr lang="ru-RU" dirty="0" err="1">
                <a:highlight>
                  <a:srgbClr val="FFFF00"/>
                </a:highlight>
              </a:rPr>
              <a:t>ша</a:t>
            </a:r>
            <a:r>
              <a:rPr lang="ru-RU" dirty="0">
                <a:highlight>
                  <a:srgbClr val="FFFF00"/>
                </a:highlight>
              </a:rPr>
              <a:t>, белку: ши, а волка: шу.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9F62F9A-9289-44E2-9509-80C3A373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B989339-94ED-4164-857E-0890577FD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33"/>
            <a:ext cx="12192000" cy="690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663427D-E466-479B-8DF2-612579DC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3" b="91686" l="3111" r="96000">
                        <a14:foregroundMark x1="7889" y1="18223" x2="49889" y2="18223"/>
                        <a14:foregroundMark x1="16889" y1="8884" x2="89889" y2="13781"/>
                        <a14:foregroundMark x1="51778" y1="14123" x2="73111" y2="15148"/>
                        <a14:foregroundMark x1="3889" y1="23235" x2="33556" y2="23804"/>
                        <a14:foregroundMark x1="33556" y1="23804" x2="96000" y2="21185"/>
                        <a14:foregroundMark x1="52444" y1="24487" x2="52444" y2="24487"/>
                        <a14:foregroundMark x1="33556" y1="8200" x2="50778" y2="8314"/>
                        <a14:foregroundMark x1="74556" y1="8884" x2="87778" y2="9453"/>
                        <a14:foregroundMark x1="13333" y1="8200" x2="22667" y2="8770"/>
                        <a14:foregroundMark x1="3444" y1="20501" x2="3444" y2="20501"/>
                        <a14:foregroundMark x1="30667" y1="7859" x2="30667" y2="7859"/>
                        <a14:foregroundMark x1="31333" y1="7859" x2="31333" y2="7859"/>
                        <a14:foregroundMark x1="32778" y1="7859" x2="32778" y2="7859"/>
                        <a14:foregroundMark x1="22444" y1="7517" x2="22444" y2="7517"/>
                        <a14:foregroundMark x1="17667" y1="91800" x2="31333" y2="91686"/>
                        <a14:foregroundMark x1="31333" y1="91686" x2="33333" y2="91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09" y="-42333"/>
            <a:ext cx="5462058" cy="53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8E6631B-F860-488D-B77A-AEA918D4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4" b="97234" l="9632" r="93059">
                        <a14:foregroundMark x1="11190" y1="29787" x2="17847" y2="30213"/>
                        <a14:foregroundMark x1="52975" y1="5319" x2="52975" y2="5319"/>
                        <a14:foregroundMark x1="31870" y1="91915" x2="39235" y2="92553"/>
                        <a14:foregroundMark x1="93201" y1="52979" x2="92068" y2="58298"/>
                        <a14:foregroundMark x1="32861" y1="97234" x2="32861" y2="9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74" y="2660743"/>
            <a:ext cx="1287992" cy="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15FAC795-7472-4747-B14F-707DBE597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75" y="2703467"/>
            <a:ext cx="1100931" cy="65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2D3A5C59-F8D0-451E-9DAD-E470E4A2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28" y="2601534"/>
            <a:ext cx="1233629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9A8021A8-A5F8-4092-BF39-B3D6EF4C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67" b="96917" l="10000" r="90000">
                        <a14:foregroundMark x1="45083" y1="5167" x2="51750" y2="8917"/>
                        <a14:foregroundMark x1="51750" y1="8917" x2="55167" y2="8417"/>
                        <a14:foregroundMark x1="46750" y1="5167" x2="46750" y2="5167"/>
                        <a14:foregroundMark x1="53250" y1="89750" x2="59500" y2="92917"/>
                        <a14:foregroundMark x1="57250" y1="96917" x2="57250" y2="9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007" y="2307467"/>
            <a:ext cx="1202267" cy="120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B8EAECF1-CC2F-449D-B90A-F1406052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50" b="95750" l="9556" r="90667">
                        <a14:foregroundMark x1="14889" y1="10375" x2="14889" y2="10375"/>
                        <a14:foregroundMark x1="9556" y1="4250" x2="9556" y2="4250"/>
                        <a14:foregroundMark x1="63778" y1="64250" x2="63778" y2="64250"/>
                        <a14:foregroundMark x1="60778" y1="60500" x2="60778" y2="60500"/>
                        <a14:foregroundMark x1="90667" y1="79000" x2="90667" y2="82125"/>
                        <a14:foregroundMark x1="88556" y1="95375" x2="88556" y2="95375"/>
                        <a14:foregroundMark x1="67222" y1="95750" x2="67222" y2="9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665379" y="2601534"/>
            <a:ext cx="1494119" cy="14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278CC1CC-92A8-4CD8-9172-AFC1920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15" b="98785" l="10000" r="90000">
                        <a14:foregroundMark x1="46630" y1="26961" x2="48696" y2="29061"/>
                        <a14:foregroundMark x1="59348" y1="24420" x2="61087" y2="29724"/>
                        <a14:foregroundMark x1="50109" y1="6519" x2="54348" y2="9061"/>
                        <a14:foregroundMark x1="50000" y1="3425" x2="50000" y2="3425"/>
                        <a14:foregroundMark x1="38478" y1="95249" x2="40435" y2="85525"/>
                        <a14:foregroundMark x1="40435" y1="85525" x2="40435" y2="85525"/>
                        <a14:foregroundMark x1="58587" y1="90387" x2="60109" y2="98785"/>
                        <a14:foregroundMark x1="53478" y1="56575" x2="53478" y2="67072"/>
                        <a14:foregroundMark x1="49457" y1="52265" x2="43587" y2="57680"/>
                        <a14:foregroundMark x1="43587" y1="57680" x2="41848" y2="65856"/>
                        <a14:foregroundMark x1="41848" y1="65856" x2="41957" y2="69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" y="3617340"/>
            <a:ext cx="2814743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C99839-A347-468A-A958-BAB8B10C9E05}"/>
              </a:ext>
            </a:extLst>
          </p:cNvPr>
          <p:cNvSpPr txBox="1"/>
          <p:nvPr/>
        </p:nvSpPr>
        <p:spPr>
          <a:xfrm>
            <a:off x="0" y="-38332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Помоги Маше выбрать подарок для Миши!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9CDEC60-1688-4B75-8BA4-633EACB7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16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2474 0.28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39882 0.428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51224 0.331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47839 0.408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19" y="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54245 0.33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22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FBA625A-F402-41DB-A3EC-250BA235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4168F48-4526-431E-901B-B3EE791F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12" b="90000" l="10000" r="90000">
                        <a14:foregroundMark x1="50444" y1="9512" x2="50444" y2="9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3" y="4837535"/>
            <a:ext cx="1975557" cy="180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FD99A7A-3FBC-45B7-B1AB-912302DC7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2" b="96667" l="9556" r="93000">
                        <a14:foregroundMark x1="22333" y1="24896" x2="12778" y2="42083"/>
                        <a14:foregroundMark x1="35556" y1="29896" x2="33889" y2="50417"/>
                        <a14:foregroundMark x1="40889" y1="91250" x2="40889" y2="92083"/>
                        <a14:foregroundMark x1="39000" y1="95729" x2="41000" y2="95729"/>
                        <a14:foregroundMark x1="49444" y1="96667" x2="49444" y2="96667"/>
                        <a14:foregroundMark x1="30222" y1="96667" x2="30222" y2="96667"/>
                        <a14:foregroundMark x1="21000" y1="6250" x2="21000" y2="6250"/>
                        <a14:foregroundMark x1="9556" y1="33438" x2="9556" y2="33438"/>
                        <a14:foregroundMark x1="21000" y1="2292" x2="21000" y2="2292"/>
                        <a14:foregroundMark x1="30889" y1="33854" x2="30889" y2="44375"/>
                        <a14:foregroundMark x1="93000" y1="53021" x2="93000" y2="5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964" y="4918158"/>
            <a:ext cx="1536451" cy="163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C5DF4E1-48DD-419E-933B-1E4FFB12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18" b="97065" l="2935" r="94348">
                        <a14:foregroundMark x1="73696" y1="41585" x2="80978" y2="67123"/>
                        <a14:foregroundMark x1="80109" y1="86888" x2="20109" y2="89628"/>
                        <a14:foregroundMark x1="8587" y1="90900" x2="68370" y2="93933"/>
                        <a14:foregroundMark x1="68370" y1="93933" x2="80978" y2="92955"/>
                        <a14:foregroundMark x1="80978" y1="92955" x2="81196" y2="92857"/>
                        <a14:foregroundMark x1="94348" y1="93053" x2="94348" y2="93053"/>
                        <a14:foregroundMark x1="61196" y1="97065" x2="61196" y2="97065"/>
                        <a14:foregroundMark x1="3043" y1="92368" x2="3043" y2="92368"/>
                        <a14:foregroundMark x1="58913" y1="7436" x2="58913" y2="7436"/>
                        <a14:foregroundMark x1="40652" y1="9002" x2="55870" y2="9295"/>
                        <a14:foregroundMark x1="58152" y1="9295" x2="62283" y2="18591"/>
                        <a14:foregroundMark x1="61739" y1="4207" x2="61739" y2="4207"/>
                        <a14:foregroundMark x1="50326" y1="3718" x2="50326" y2="3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43" y="3195955"/>
            <a:ext cx="1299282" cy="14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771BA58-B5A1-4D1D-9163-BA6A092C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7" b="97665" l="3696" r="97391">
                        <a14:foregroundMark x1="3696" y1="25888" x2="34130" y2="31371"/>
                        <a14:foregroundMark x1="34130" y1="31371" x2="46522" y2="36751"/>
                        <a14:foregroundMark x1="46522" y1="36751" x2="48261" y2="39188"/>
                        <a14:foregroundMark x1="23587" y1="9645" x2="25652" y2="9645"/>
                        <a14:foregroundMark x1="60652" y1="6294" x2="71087" y2="6599"/>
                        <a14:foregroundMark x1="87283" y1="30863" x2="83478" y2="71168"/>
                        <a14:foregroundMark x1="66087" y1="2437" x2="66087" y2="2437"/>
                        <a14:foregroundMark x1="88478" y1="29036" x2="88478" y2="76954"/>
                        <a14:foregroundMark x1="88478" y1="76954" x2="88478" y2="76954"/>
                        <a14:foregroundMark x1="46739" y1="36142" x2="59239" y2="75838"/>
                        <a14:foregroundMark x1="59239" y1="75838" x2="59239" y2="75939"/>
                        <a14:foregroundMark x1="56630" y1="33401" x2="57391" y2="85584"/>
                        <a14:foregroundMark x1="57391" y1="85584" x2="57391" y2="85584"/>
                        <a14:foregroundMark x1="47935" y1="97665" x2="53370" y2="71980"/>
                        <a14:foregroundMark x1="53370" y1="71980" x2="53370" y2="71980"/>
                        <a14:foregroundMark x1="92826" y1="26701" x2="93152" y2="58782"/>
                        <a14:foregroundMark x1="97391" y1="27614" x2="97391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441" y="2349918"/>
            <a:ext cx="1139749" cy="12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41F627A-3859-467A-8477-710DBF98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46" b="89912" l="6932" r="92955">
                        <a14:foregroundMark x1="20909" y1="7346" x2="27159" y2="11753"/>
                        <a14:foregroundMark x1="6932" y1="14594" x2="6932" y2="14594"/>
                        <a14:foregroundMark x1="92955" y1="22527" x2="92955" y2="22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94" y="2287910"/>
            <a:ext cx="958200" cy="111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EEA00BC-2D69-4E6B-BBEC-972B72E4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0" y="4748778"/>
            <a:ext cx="3903012" cy="197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BC05B8F7-A554-4C8B-9367-B2429DEA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89" y="1574580"/>
            <a:ext cx="3642565" cy="308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C875F936-BBCC-46AB-A7BF-835FCBFAA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723" y="2998240"/>
            <a:ext cx="4775469" cy="180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F7C782BA-1DA1-4328-8CDD-4B7ADF33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3" b="89975" l="9977" r="90370">
                        <a14:foregroundMark x1="90370" y1="74691" x2="90370" y2="74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55" y="4409204"/>
            <a:ext cx="4702817" cy="292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1414F758-A78F-4B6C-AD67-7679786D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766" y="612566"/>
            <a:ext cx="4082181" cy="42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BD869679-18BF-4CEA-8F00-D043096F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716" b="89979" l="10000" r="90000">
                        <a14:foregroundMark x1="48696" y1="6716" x2="48696" y2="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528" y="3442826"/>
            <a:ext cx="3349558" cy="34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0623D7-BA7D-4017-8299-BDE87E70942B}"/>
              </a:ext>
            </a:extLst>
          </p:cNvPr>
          <p:cNvSpPr txBox="1"/>
          <p:nvPr/>
        </p:nvSpPr>
        <p:spPr>
          <a:xfrm>
            <a:off x="0" y="-38332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Маша  потеряла подарок помоги ей его найти.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ru-RU" dirty="0">
                <a:highlight>
                  <a:srgbClr val="FFFF00"/>
                </a:highlight>
              </a:rPr>
              <a:t>Маша нашла…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DBDC0B6-A1C9-41FB-9341-A8E53397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20508 0.341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DCD761-CA8F-49D6-A14A-F12132664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C9557F-2985-4BE2-9575-A30947B55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9187" l="889" r="96778">
                        <a14:foregroundMark x1="34222" y1="93171" x2="41778" y2="53333"/>
                        <a14:foregroundMark x1="41778" y1="53333" x2="41778" y2="53333"/>
                        <a14:foregroundMark x1="22111" y1="58537" x2="42556" y2="64715"/>
                        <a14:foregroundMark x1="31889" y1="63252" x2="51889" y2="66341"/>
                        <a14:foregroundMark x1="51889" y1="66341" x2="70667" y2="66016"/>
                        <a14:foregroundMark x1="70667" y1="66016" x2="73000" y2="59837"/>
                        <a14:foregroundMark x1="54556" y1="60488" x2="71111" y2="57724"/>
                        <a14:foregroundMark x1="76333" y1="48130" x2="76333" y2="57236"/>
                        <a14:foregroundMark x1="77000" y1="35610" x2="79556" y2="45203"/>
                        <a14:foregroundMark x1="83333" y1="47805" x2="89556" y2="50894"/>
                        <a14:foregroundMark x1="94778" y1="65854" x2="96778" y2="70244"/>
                        <a14:foregroundMark x1="7889" y1="53496" x2="6556" y2="63089"/>
                        <a14:foregroundMark x1="889" y1="63089" x2="889" y2="63089"/>
                        <a14:foregroundMark x1="43333" y1="99187" x2="43333" y2="99187"/>
                        <a14:foregroundMark x1="44333" y1="9268" x2="50222" y2="6992"/>
                        <a14:foregroundMark x1="50222" y1="6992" x2="50333" y2="6829"/>
                        <a14:foregroundMark x1="50222" y1="2439" x2="50222" y2="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17" y="1417603"/>
            <a:ext cx="1864783" cy="127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4D4B7BC-DEBD-4773-93C9-861E68CD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2900" l="280" r="98694">
                        <a14:foregroundMark x1="1493" y1="8100" x2="89366" y2="75000"/>
                        <a14:foregroundMark x1="89366" y1="75000" x2="90205" y2="75400"/>
                        <a14:foregroundMark x1="17631" y1="70700" x2="23228" y2="44100"/>
                        <a14:foregroundMark x1="13246" y1="83600" x2="45802" y2="81700"/>
                        <a14:foregroundMark x1="45802" y1="81700" x2="69776" y2="84000"/>
                        <a14:foregroundMark x1="22201" y1="57800" x2="88806" y2="66200"/>
                        <a14:foregroundMark x1="89552" y1="26700" x2="96828" y2="51700"/>
                        <a14:foregroundMark x1="66884" y1="48400" x2="80410" y2="20600"/>
                        <a14:foregroundMark x1="2985" y1="9800" x2="1213" y2="59900"/>
                        <a14:foregroundMark x1="1213" y1="59900" x2="3825" y2="67400"/>
                        <a14:foregroundMark x1="3825" y1="67400" x2="10168" y2="72400"/>
                        <a14:foregroundMark x1="10168" y1="72400" x2="11754" y2="72900"/>
                        <a14:foregroundMark x1="2239" y1="71400" x2="1959" y2="87000"/>
                        <a14:foregroundMark x1="373" y1="91400" x2="27332" y2="92900"/>
                        <a14:foregroundMark x1="18097" y1="91700" x2="43377" y2="92300"/>
                        <a14:foregroundMark x1="43377" y1="92300" x2="55037" y2="91600"/>
                        <a14:foregroundMark x1="55037" y1="91600" x2="73134" y2="91900"/>
                        <a14:foregroundMark x1="70989" y1="91900" x2="98134" y2="92400"/>
                        <a14:foregroundMark x1="98507" y1="8900" x2="98787" y2="88600"/>
                        <a14:foregroundMark x1="6996" y1="9000" x2="42724" y2="10900"/>
                        <a14:foregroundMark x1="42724" y1="10900" x2="56903" y2="8900"/>
                        <a14:foregroundMark x1="56903" y1="8900" x2="57090" y2="8900"/>
                        <a14:foregroundMark x1="25280" y1="8000" x2="96455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1" y="508337"/>
            <a:ext cx="1949450" cy="18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2243692-809B-4F1F-9348-7204D45F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1" y="5829333"/>
            <a:ext cx="2413000" cy="102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93274BD-1E4D-45D1-B378-7942A259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7500" l="5000" r="95800">
                        <a14:foregroundMark x1="6000" y1="17800" x2="6700" y2="61500"/>
                        <a14:foregroundMark x1="6700" y1="61500" x2="23500" y2="88400"/>
                        <a14:foregroundMark x1="25300" y1="92700" x2="34900" y2="93400"/>
                        <a14:foregroundMark x1="34900" y1="93400" x2="48000" y2="93200"/>
                        <a14:foregroundMark x1="48000" y1="93200" x2="51200" y2="93200"/>
                        <a14:foregroundMark x1="51600" y1="89000" x2="54900" y2="76000"/>
                        <a14:foregroundMark x1="37600" y1="97500" x2="37600" y2="97500"/>
                        <a14:foregroundMark x1="22700" y1="47600" x2="28700" y2="59600"/>
                        <a14:foregroundMark x1="28400" y1="48900" x2="29700" y2="61200"/>
                        <a14:foregroundMark x1="58300" y1="29300" x2="65400" y2="29300"/>
                        <a14:foregroundMark x1="89600" y1="29200" x2="94300" y2="37500"/>
                        <a14:foregroundMark x1="94300" y1="37500" x2="94700" y2="45700"/>
                        <a14:foregroundMark x1="94700" y1="45700" x2="92000" y2="56300"/>
                        <a14:foregroundMark x1="92000" y1="56300" x2="91000" y2="57500"/>
                        <a14:foregroundMark x1="95800" y1="43700" x2="95800" y2="43700"/>
                        <a14:foregroundMark x1="25400" y1="7100" x2="40700" y2="12600"/>
                        <a14:foregroundMark x1="40400" y1="7400" x2="56100" y2="10400"/>
                        <a14:foregroundMark x1="56100" y1="10400" x2="56500" y2="10700"/>
                        <a14:foregroundMark x1="70900" y1="12400" x2="69400" y2="8100"/>
                        <a14:foregroundMark x1="5000" y1="12000" x2="35500" y2="12700"/>
                        <a14:foregroundMark x1="19800" y1="11700" x2="39600" y2="11300"/>
                        <a14:foregroundMark x1="39600" y1="11300" x2="61100" y2="11600"/>
                        <a14:foregroundMark x1="35300" y1="5600" x2="52100" y2="5600"/>
                        <a14:foregroundMark x1="36400" y1="2500" x2="36400" y2="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33" y="5291665"/>
            <a:ext cx="1274268" cy="127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9A46C36-D83B-4B9C-A20E-0F012908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2" b="93636" l="1000" r="99222">
                        <a14:foregroundMark x1="1444" y1="57159" x2="17556" y2="77727"/>
                        <a14:foregroundMark x1="39889" y1="8750" x2="64333" y2="15114"/>
                        <a14:foregroundMark x1="40333" y1="5341" x2="53000" y2="4773"/>
                        <a14:foregroundMark x1="59000" y1="3409" x2="59556" y2="20114"/>
                        <a14:foregroundMark x1="16778" y1="55000" x2="20778" y2="65455"/>
                        <a14:foregroundMark x1="22444" y1="54545" x2="31000" y2="61023"/>
                        <a14:foregroundMark x1="68778" y1="75568" x2="99444" y2="76250"/>
                        <a14:foregroundMark x1="78222" y1="58864" x2="80000" y2="83409"/>
                        <a14:foregroundMark x1="67111" y1="89318" x2="82889" y2="75568"/>
                        <a14:foregroundMark x1="82889" y1="75568" x2="84000" y2="73750"/>
                        <a14:foregroundMark x1="85111" y1="65227" x2="90000" y2="91818"/>
                        <a14:foregroundMark x1="93556" y1="66023" x2="96222" y2="93636"/>
                        <a14:foregroundMark x1="71444" y1="64432" x2="71444" y2="64432"/>
                        <a14:foregroundMark x1="69111" y1="64886" x2="67111" y2="72727"/>
                        <a14:foregroundMark x1="16222" y1="56023" x2="17222" y2="7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680" y="5291665"/>
            <a:ext cx="1669519" cy="16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83D48615-7427-44D9-B739-90AE0B999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71" y="2326869"/>
            <a:ext cx="1740429" cy="171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29DF70-5DA0-4177-B305-15B1CB9F62D9}"/>
              </a:ext>
            </a:extLst>
          </p:cNvPr>
          <p:cNvSpPr txBox="1"/>
          <p:nvPr/>
        </p:nvSpPr>
        <p:spPr>
          <a:xfrm>
            <a:off x="0" y="-38332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Помоги Маше навести порядок в комнате! Убирать нужно только те предметы в которых есть звук </a:t>
            </a:r>
            <a:r>
              <a:rPr lang="en-US" dirty="0">
                <a:highlight>
                  <a:srgbClr val="FFFF00"/>
                </a:highlight>
              </a:rPr>
              <a:t>[</a:t>
            </a:r>
            <a:r>
              <a:rPr lang="ru-RU" dirty="0">
                <a:highlight>
                  <a:srgbClr val="FFFF00"/>
                </a:highlight>
              </a:rPr>
              <a:t>Ш</a:t>
            </a:r>
            <a:r>
              <a:rPr lang="en-US" dirty="0">
                <a:highlight>
                  <a:srgbClr val="FFFF00"/>
                </a:highlight>
              </a:rPr>
              <a:t>].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0E9703B-8A0B-4D63-AF71-A25F6777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66302 0.0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51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43425 0.185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08437 -0.437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16419 -0.350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9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A2AAA01-5A8F-448A-ABB4-18A2D110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3"/>
            <a:ext cx="12192000" cy="68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5CEA75A-9552-4442-B780-9CA0CA19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7" b="97665" l="3696" r="97391">
                        <a14:foregroundMark x1="3696" y1="25888" x2="34130" y2="31371"/>
                        <a14:foregroundMark x1="34130" y1="31371" x2="46522" y2="36751"/>
                        <a14:foregroundMark x1="46522" y1="36751" x2="48261" y2="39188"/>
                        <a14:foregroundMark x1="23587" y1="9645" x2="25652" y2="9645"/>
                        <a14:foregroundMark x1="60652" y1="6294" x2="71087" y2="6599"/>
                        <a14:foregroundMark x1="87283" y1="30863" x2="83478" y2="71168"/>
                        <a14:foregroundMark x1="66087" y1="2437" x2="66087" y2="2437"/>
                        <a14:foregroundMark x1="88478" y1="29036" x2="88478" y2="76954"/>
                        <a14:foregroundMark x1="88478" y1="76954" x2="88478" y2="76954"/>
                        <a14:foregroundMark x1="46739" y1="36142" x2="59239" y2="75838"/>
                        <a14:foregroundMark x1="59239" y1="75838" x2="59239" y2="75939"/>
                        <a14:foregroundMark x1="56630" y1="33401" x2="57391" y2="85584"/>
                        <a14:foregroundMark x1="57391" y1="85584" x2="57391" y2="85584"/>
                        <a14:foregroundMark x1="47935" y1="97665" x2="53370" y2="71980"/>
                        <a14:foregroundMark x1="53370" y1="71980" x2="53370" y2="71980"/>
                        <a14:foregroundMark x1="92826" y1="26701" x2="93152" y2="58782"/>
                        <a14:foregroundMark x1="97391" y1="27614" x2="97391" y2="27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55" y="4046611"/>
            <a:ext cx="2142283" cy="22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0822324-A550-4E35-AA39-CA6F5350C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4" b="95559" l="8028" r="97126">
                        <a14:foregroundMark x1="27354" y1="7686" x2="27354" y2="7686"/>
                        <a14:foregroundMark x1="38355" y1="7686" x2="38355" y2="7686"/>
                        <a14:foregroundMark x1="50149" y1="8027" x2="50149" y2="8027"/>
                        <a14:foregroundMark x1="58375" y1="7088" x2="58375" y2="7088"/>
                        <a14:foregroundMark x1="66700" y1="8369" x2="66700" y2="8369"/>
                        <a14:foregroundMark x1="58176" y1="2904" x2="58176" y2="2904"/>
                        <a14:foregroundMark x1="8028" y1="50726" x2="8028" y2="50726"/>
                        <a14:foregroundMark x1="17344" y1="90265" x2="24381" y2="83518"/>
                        <a14:foregroundMark x1="24381" y1="83518" x2="24381" y2="83518"/>
                        <a14:foregroundMark x1="33003" y1="93339" x2="34985" y2="87105"/>
                        <a14:foregroundMark x1="49158" y1="94620" x2="49554" y2="86934"/>
                        <a14:foregroundMark x1="49554" y1="86934" x2="49554" y2="86934"/>
                        <a14:foregroundMark x1="48959" y1="93937" x2="70862" y2="91204"/>
                        <a14:foregroundMark x1="70862" y1="91204" x2="85431" y2="86251"/>
                        <a14:foregroundMark x1="85431" y1="86251" x2="90089" y2="79932"/>
                        <a14:foregroundMark x1="90089" y1="79932" x2="84440" y2="77882"/>
                        <a14:foregroundMark x1="90387" y1="77711" x2="91873" y2="85995"/>
                        <a14:foregroundMark x1="91873" y1="85995" x2="87017" y2="89325"/>
                        <a14:foregroundMark x1="92071" y1="81469" x2="93360" y2="84372"/>
                        <a14:foregroundMark x1="89296" y1="77882" x2="93756" y2="82067"/>
                        <a14:foregroundMark x1="93756" y1="83177" x2="94153" y2="84629"/>
                        <a14:foregroundMark x1="94153" y1="80444" x2="94648" y2="83860"/>
                        <a14:foregroundMark x1="87215" y1="76601" x2="90585" y2="78224"/>
                        <a14:foregroundMark x1="92270" y1="79675" x2="97126" y2="83689"/>
                        <a14:foregroundMark x1="52329" y1="92058" x2="16749" y2="89240"/>
                        <a14:foregroundMark x1="16749" y1="89240" x2="11893" y2="80359"/>
                        <a14:foregroundMark x1="11893" y1="80359" x2="16155" y2="75662"/>
                        <a14:foregroundMark x1="13181" y1="77284" x2="9316" y2="83945"/>
                        <a14:foregroundMark x1="9316" y1="83945" x2="15164" y2="89411"/>
                        <a14:foregroundMark x1="15164" y1="89411" x2="30922" y2="91119"/>
                        <a14:foregroundMark x1="30922" y1="93851" x2="20912" y2="92570"/>
                        <a14:foregroundMark x1="20912" y1="92570" x2="10902" y2="86849"/>
                        <a14:foregroundMark x1="10902" y1="86849" x2="11199" y2="80359"/>
                        <a14:foregroundMark x1="10208" y1="86593" x2="11298" y2="88044"/>
                        <a14:foregroundMark x1="11298" y1="88044" x2="17641" y2="90948"/>
                        <a14:foregroundMark x1="53816" y1="95559" x2="53816" y2="95559"/>
                        <a14:foregroundMark x1="57185" y1="95559" x2="57185" y2="95559"/>
                        <a14:foregroundMark x1="68583" y1="94791" x2="68583" y2="94791"/>
                        <a14:foregroundMark x1="76611" y1="93851" x2="76611" y2="93851"/>
                        <a14:foregroundMark x1="84044" y1="91375" x2="84044" y2="91375"/>
                        <a14:foregroundMark x1="93162" y1="79078" x2="93162" y2="79078"/>
                        <a14:foregroundMark x1="89990" y1="77626" x2="89990" y2="77626"/>
                        <a14:foregroundMark x1="8325" y1="84970" x2="8325" y2="84970"/>
                        <a14:foregroundMark x1="17641" y1="90948" x2="17641" y2="90948"/>
                        <a14:foregroundMark x1="17641" y1="91546" x2="17641" y2="91546"/>
                        <a14:foregroundMark x1="15659" y1="90948" x2="15659" y2="90948"/>
                        <a14:foregroundMark x1="12686" y1="90606" x2="12686" y2="9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65" y="2242612"/>
            <a:ext cx="2796429" cy="324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A71CA8-00A5-474B-8E7F-E1E457F35E5E}"/>
              </a:ext>
            </a:extLst>
          </p:cNvPr>
          <p:cNvSpPr/>
          <p:nvPr/>
        </p:nvSpPr>
        <p:spPr>
          <a:xfrm>
            <a:off x="2649907" y="640212"/>
            <a:ext cx="7054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 днём рождения!</a:t>
            </a:r>
            <a:endParaRPr lang="ru-RU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47390-C12E-4B94-933B-3E399CAC5852}"/>
              </a:ext>
            </a:extLst>
          </p:cNvPr>
          <p:cNvSpPr txBox="1"/>
          <p:nvPr/>
        </p:nvSpPr>
        <p:spPr>
          <a:xfrm>
            <a:off x="0" y="-38332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Крути колёсико мышки, чтобы сделать подарок Мишке!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A48AD3-DFC5-464C-97C6-82D417B6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ksenuya_logoped</a:t>
            </a: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CAFBB5-9882-4593-879B-345D77BBE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72" y="6431280"/>
            <a:ext cx="201168" cy="2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5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2961 -0.2865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5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132</Words>
  <Application>Microsoft Office PowerPoint</Application>
  <PresentationFormat>Широкоэкранный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Еловая</dc:creator>
  <cp:lastModifiedBy>Ксения Еловая</cp:lastModifiedBy>
  <cp:revision>14</cp:revision>
  <dcterms:created xsi:type="dcterms:W3CDTF">2021-06-07T10:55:07Z</dcterms:created>
  <dcterms:modified xsi:type="dcterms:W3CDTF">2022-02-10T13:27:28Z</dcterms:modified>
</cp:coreProperties>
</file>