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B544"/>
    <a:srgbClr val="CFA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827" autoAdjust="0"/>
  </p:normalViewPr>
  <p:slideViewPr>
    <p:cSldViewPr snapToGrid="0">
      <p:cViewPr>
        <p:scale>
          <a:sx n="60" d="100"/>
          <a:sy n="60" d="100"/>
        </p:scale>
        <p:origin x="965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6B83F-1512-4057-B524-E5A1F777F447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A77CD-4165-4767-84BA-9DF9F0FDC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A77CD-4165-4767-84BA-9DF9F0FDCF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9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9ED16-9013-487E-AE31-224D77BD6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7F0DD1-C284-4D33-93AF-B9616546E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B00AE9-E919-477C-A0B4-959D9EDF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90E9-EEE8-49EF-9142-3800AEB81CCF}" type="datetime1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745159-14C7-4224-922C-54E4CDDA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B95F3-2091-499C-86D5-96EBB933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8AAA-B7A4-4B3A-A17A-83517882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88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64F96-6151-4D13-90D6-AE1E0177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51474B-F96A-42AA-8BF3-B9CBF25C4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FEA151-E407-4CC4-B7D3-9C9433B25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56C7-938B-4FCF-ABFC-BDA5610C3EB6}" type="datetime1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311938-6175-4BC1-BAFE-8DDAF729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69C2CD-1891-4390-BFA5-B00CDB9F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8AAA-B7A4-4B3A-A17A-83517882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2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68AA46-68AF-4069-BEDD-442F02BAC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087727-3F54-4E9B-8702-A5D1E894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410C0A-0E94-4199-A26B-0667C9B9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9F21-464C-4E38-A864-E0BFD0447508}" type="datetime1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E38BC1-63A2-4CD3-94A3-D641DDB9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00B867-7B25-4EDA-87F1-086A1E4E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8AAA-B7A4-4B3A-A17A-83517882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305DA-337C-432E-A144-6D204238A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5A5EEB-99E3-4EFA-ADD0-0DDE16787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35E7CB-AD56-4C77-BA14-A0CFAC24B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4A92-9F34-4F56-B322-C8D12DCEFA6A}" type="datetime1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56D126-32A5-48F0-AEB4-783768C9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65A34-05EC-4346-AC2C-01D5F537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8AAA-B7A4-4B3A-A17A-83517882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6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75148-4A0B-45DF-9E3E-2E8ED1C4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9F4598-400B-4DDC-ACDE-E756C59AE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4DCFF9-9B8C-4F69-A7F2-5E58118F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9ABA-94FE-4797-8C17-2BF81E9B8A13}" type="datetime1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73F00-95A8-4D4B-8244-DD59BB11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E42A0-AA62-4717-95B9-F1948540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8AAA-B7A4-4B3A-A17A-83517882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60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3DC28-6686-48D0-A0B7-94B4DCCE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B8F1D-8A51-414C-BDE7-3202D02AA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720FF-16BE-4137-B954-35F0B2217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052B3B-F3D1-49A1-8321-3F76B5BE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A665-BA7F-4A0D-8F22-81573E6B7CAC}" type="datetime1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F2CC4F-DA46-4823-BE82-45D18616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C1DE2B-C0B0-48A1-B3E2-61D5CB8C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8AAA-B7A4-4B3A-A17A-83517882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1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94DA7-7D70-46CA-81E5-76E8CC44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8885A2-5281-4FCF-B80D-2BD58EEA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A0956B-9468-4644-A7C2-B40B6165D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0915D80-B160-4705-B65C-D62315D33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A5BBC9-0998-473C-AB4F-FE4CAA862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95F70A-229F-4F07-8A73-B12F4B240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F5BD-0739-4506-ABE3-6741EECABA80}" type="datetime1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904D2B-1D05-44E4-BC1F-37A7BE237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3BA992-1DF0-40AB-AF65-C256D871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8AAA-B7A4-4B3A-A17A-83517882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19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DD68F-9D98-41A8-A96C-C023341CC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3EA94F-FF4B-4EFF-B5A1-80D2F3254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E02-781A-481A-809F-B18C841A97EE}" type="datetime1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ED37BD-5178-43A4-9965-A6DDC23A4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2CA123-4122-4814-B098-7611E0F4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8AAA-B7A4-4B3A-A17A-83517882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8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EFCCBB-03EF-4761-A6EE-35B915C8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E0D0-3175-4FDE-AB02-D5213A71DCE5}" type="datetime1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93D189-3FB6-488D-ABF6-8614A3CE1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EBC0A7-FB56-4588-B43A-0DA13C79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8AAA-B7A4-4B3A-A17A-83517882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0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B52BF-98A1-47A5-BCB1-E3A8A249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52D9EF-D0EB-495A-8B51-2E8BB0424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A43AAA-3CCB-4DE6-9031-B561C3907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86A69B-65BC-4026-B635-D1F9E9AB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C038-C2A9-40ED-847E-B654895366E2}" type="datetime1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609D6-0718-4A9C-8F50-83A3A9EF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A36867-795E-4451-821C-6AAD399F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8AAA-B7A4-4B3A-A17A-83517882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5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EAA4E-1D72-408A-8BA4-B553B813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B8DC48-4FB2-4936-8D06-CE521305A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43A0CF-B488-488B-A61B-2020DFDE4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6DCDF2-07BD-474A-B3BE-875AD195C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156A-501C-45E1-99B4-E2188ABD7D34}" type="datetime1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DDFA12-3A4D-46CC-81B7-FC384C59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4F89F9-3991-43CD-B171-68ABD5EC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8AAA-B7A4-4B3A-A17A-83517882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3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361DD-E775-4E03-AE0F-7548F4698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74058D-9651-49A4-A650-19382D006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7CFC8-8C31-4F16-8F72-A4E00EB92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8EAC-0AF7-4673-A1F7-BD6D0C11CE93}" type="datetime1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CF5A4F-F45A-4E1C-894D-EBDA298B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23C3-1BF6-411C-BB98-BF9BFCAF3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A8AAA-B7A4-4B3A-A17A-83517882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3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7D5DF63-4678-47B0-8379-47EF19C6CC51}"/>
              </a:ext>
            </a:extLst>
          </p:cNvPr>
          <p:cNvSpPr/>
          <p:nvPr/>
        </p:nvSpPr>
        <p:spPr>
          <a:xfrm>
            <a:off x="1044967" y="1563370"/>
            <a:ext cx="6280393" cy="2806700"/>
          </a:xfrm>
          <a:prstGeom prst="roundRect">
            <a:avLst/>
          </a:prstGeom>
          <a:solidFill>
            <a:srgbClr val="0BB544">
              <a:alpha val="87843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МЕМОРИ</a:t>
            </a:r>
          </a:p>
          <a:p>
            <a:pPr algn="ctr"/>
            <a:endParaRPr lang="ru-RU" sz="4000" dirty="0"/>
          </a:p>
          <a:p>
            <a:pPr algn="ctr"/>
            <a:r>
              <a:rPr lang="ru-RU" sz="2800" dirty="0"/>
              <a:t>Автоматизация звука </a:t>
            </a:r>
            <a:r>
              <a:rPr lang="en-US" sz="2800" dirty="0"/>
              <a:t>[</a:t>
            </a:r>
            <a:r>
              <a:rPr lang="ru-RU" sz="2800" dirty="0"/>
              <a:t>Щ</a:t>
            </a:r>
            <a:r>
              <a:rPr lang="en-US" sz="2800" dirty="0"/>
              <a:t>’]</a:t>
            </a:r>
            <a:r>
              <a:rPr lang="ru-RU" sz="2800" dirty="0"/>
              <a:t> </a:t>
            </a:r>
          </a:p>
          <a:p>
            <a:pPr algn="ctr"/>
            <a:r>
              <a:rPr lang="ru-RU" sz="2800" dirty="0"/>
              <a:t>в словах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FCDC6F-7E65-4A55-AD21-6EE8ADA8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TextBox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AC1667-CB68-4B10-B891-BA5340A7F929}"/>
              </a:ext>
            </a:extLst>
          </p:cNvPr>
          <p:cNvSpPr txBox="1"/>
          <p:nvPr/>
        </p:nvSpPr>
        <p:spPr>
          <a:xfrm>
            <a:off x="10817864" y="6259810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  <p:pic>
        <p:nvPicPr>
          <p:cNvPr id="2" name="Picture 2" descr="Щенячий патруль. Обои для рабочего стола без фона. Скачать или распечатать  картинку">
            <a:extLst>
              <a:ext uri="{FF2B5EF4-FFF2-40B4-BE49-F238E27FC236}">
                <a16:creationId xmlns:a16="http://schemas.microsoft.com/office/drawing/2014/main" id="{8417EC8D-337F-4505-9D5D-E64071C64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52" b="92880" l="6775" r="94084">
                        <a14:foregroundMark x1="26050" y1="15823" x2="27958" y2="21044"/>
                        <a14:foregroundMark x1="28626" y1="20095" x2="28721" y2="19462"/>
                        <a14:foregroundMark x1="40553" y1="18671" x2="40553" y2="18671"/>
                        <a14:foregroundMark x1="42366" y1="91297" x2="42366" y2="91297"/>
                        <a14:foregroundMark x1="62500" y1="92880" x2="62500" y2="92880"/>
                        <a14:foregroundMark x1="72901" y1="90665" x2="72901" y2="90665"/>
                        <a14:foregroundMark x1="64695" y1="58228" x2="64695" y2="58228"/>
                        <a14:foregroundMark x1="64695" y1="55538" x2="64695" y2="55538"/>
                        <a14:foregroundMark x1="64027" y1="51741" x2="64027" y2="51741"/>
                        <a14:foregroundMark x1="51145" y1="44620" x2="49427" y2="42722"/>
                        <a14:foregroundMark x1="15267" y1="46677" x2="14981" y2="47310"/>
                        <a14:foregroundMark x1="14313" y1="48576" x2="15744" y2="49367"/>
                        <a14:foregroundMark x1="17844" y1="47785" x2="15076" y2="46044"/>
                        <a14:foregroundMark x1="16889" y1="46519" x2="15840" y2="46519"/>
                        <a14:foregroundMark x1="28149" y1="47627" x2="28149" y2="47627"/>
                        <a14:foregroundMark x1="10592" y1="65506" x2="9256" y2="65506"/>
                        <a14:foregroundMark x1="6775" y1="64557" x2="6775" y2="64557"/>
                        <a14:foregroundMark x1="12309" y1="76424" x2="12309" y2="76424"/>
                        <a14:foregroundMark x1="29771" y1="89557" x2="29771" y2="89557"/>
                        <a14:foregroundMark x1="29580" y1="87184" x2="29580" y2="87184"/>
                        <a14:foregroundMark x1="29008" y1="86234" x2="29008" y2="86234"/>
                        <a14:foregroundMark x1="72901" y1="86709" x2="72996" y2="83386"/>
                        <a14:foregroundMark x1="71183" y1="81171" x2="71279" y2="79589"/>
                        <a14:foregroundMark x1="70706" y1="75633" x2="70706" y2="75633"/>
                        <a14:foregroundMark x1="70992" y1="85759" x2="70992" y2="90348"/>
                        <a14:foregroundMark x1="70420" y1="87658" x2="69943" y2="84177"/>
                        <a14:foregroundMark x1="69833" y1="80696" x2="70134" y2="85285"/>
                        <a14:foregroundMark x1="69656" y1="78006" x2="69833" y2="80696"/>
                        <a14:foregroundMark x1="76527" y1="77373" x2="79103" y2="83228"/>
                        <a14:foregroundMark x1="90076" y1="68829" x2="92653" y2="64399"/>
                        <a14:foregroundMark x1="94084" y1="61392" x2="93416" y2="62184"/>
                        <a14:backgroundMark x1="67939" y1="80696" x2="67939" y2="80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282" y="2976880"/>
            <a:ext cx="5740818" cy="346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67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D498168-2D9A-4584-A36E-8C02C9022BED}"/>
              </a:ext>
            </a:extLst>
          </p:cNvPr>
          <p:cNvGrpSpPr/>
          <p:nvPr/>
        </p:nvGrpSpPr>
        <p:grpSpPr>
          <a:xfrm>
            <a:off x="475964" y="520030"/>
            <a:ext cx="1676402" cy="1676401"/>
            <a:chOff x="475964" y="520030"/>
            <a:chExt cx="1676402" cy="167640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C4B64C29-86F4-4F61-A224-91772CF53018}"/>
                </a:ext>
              </a:extLst>
            </p:cNvPr>
            <p:cNvSpPr/>
            <p:nvPr/>
          </p:nvSpPr>
          <p:spPr>
            <a:xfrm>
              <a:off x="475965" y="520030"/>
              <a:ext cx="1676401" cy="167640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Щука Рыба Хищник - Бесплатное изображение на Pixabay">
              <a:extLst>
                <a:ext uri="{FF2B5EF4-FFF2-40B4-BE49-F238E27FC236}">
                  <a16:creationId xmlns:a16="http://schemas.microsoft.com/office/drawing/2014/main" id="{C9DA86C9-8656-4E8D-8E94-E88B07FE08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64" y="1065470"/>
              <a:ext cx="1650282" cy="58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Нижний колонтитул 74">
            <a:extLst>
              <a:ext uri="{FF2B5EF4-FFF2-40B4-BE49-F238E27FC236}">
                <a16:creationId xmlns:a16="http://schemas.microsoft.com/office/drawing/2014/main" id="{50115EF4-D5DB-4E48-A0A4-28443517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D5BD0F4C-0D45-4FB6-BB8F-BA57D38CB6FB}"/>
              </a:ext>
            </a:extLst>
          </p:cNvPr>
          <p:cNvSpPr/>
          <p:nvPr/>
        </p:nvSpPr>
        <p:spPr>
          <a:xfrm>
            <a:off x="9131300" y="-7865"/>
            <a:ext cx="3086785" cy="1131815"/>
          </a:xfrm>
          <a:prstGeom prst="roundRect">
            <a:avLst/>
          </a:prstGeom>
          <a:solidFill>
            <a:srgbClr val="0BB544">
              <a:alpha val="8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Найди две одинаковые картинки</a:t>
            </a:r>
          </a:p>
          <a:p>
            <a:pPr algn="ctr"/>
            <a:r>
              <a:rPr lang="ru-RU" sz="1050" i="1" dirty="0"/>
              <a:t>Щенок, щука, прищепки, сгущенка, плащ, ящик</a:t>
            </a:r>
          </a:p>
          <a:p>
            <a:pPr algn="ctr"/>
            <a:endParaRPr lang="ru-RU" sz="1050" i="1" dirty="0"/>
          </a:p>
          <a:p>
            <a:pPr algn="r"/>
            <a:r>
              <a:rPr lang="ru-RU" sz="1050" i="1" dirty="0"/>
              <a:t>* </a:t>
            </a:r>
            <a:r>
              <a:rPr lang="ru-RU" sz="1050" dirty="0"/>
              <a:t>Чтобы открыть карточку, </a:t>
            </a:r>
          </a:p>
          <a:p>
            <a:pPr algn="r"/>
            <a:r>
              <a:rPr lang="ru-RU" sz="1050" dirty="0"/>
              <a:t>нажми на квадрат с цифрой</a:t>
            </a:r>
          </a:p>
          <a:p>
            <a:pPr algn="r"/>
            <a:r>
              <a:rPr lang="ru-RU" sz="1050" dirty="0"/>
              <a:t>* Чтобы закрыть картинку, нажми на нее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299B0E9-845F-461A-9C73-C75F1C6ABC80}"/>
              </a:ext>
            </a:extLst>
          </p:cNvPr>
          <p:cNvSpPr/>
          <p:nvPr/>
        </p:nvSpPr>
        <p:spPr>
          <a:xfrm>
            <a:off x="469064" y="512322"/>
            <a:ext cx="1676401" cy="1676401"/>
          </a:xfrm>
          <a:prstGeom prst="roundRect">
            <a:avLst/>
          </a:prstGeom>
          <a:solidFill>
            <a:srgbClr val="0BB544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pic>
        <p:nvPicPr>
          <p:cNvPr id="53" name="Picture 2" descr="Щенячий патруль. Обои для рабочего стола без фона. Скачать или распечатать  картинку">
            <a:extLst>
              <a:ext uri="{FF2B5EF4-FFF2-40B4-BE49-F238E27FC236}">
                <a16:creationId xmlns:a16="http://schemas.microsoft.com/office/drawing/2014/main" id="{51F4D2AC-FCA8-43EC-BAC2-36FCBBCBA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52" b="92880" l="6775" r="94084">
                        <a14:foregroundMark x1="26050" y1="15823" x2="27958" y2="21044"/>
                        <a14:foregroundMark x1="28626" y1="20095" x2="28721" y2="19462"/>
                        <a14:foregroundMark x1="40553" y1="18671" x2="40553" y2="18671"/>
                        <a14:foregroundMark x1="42366" y1="91297" x2="42366" y2="91297"/>
                        <a14:foregroundMark x1="62500" y1="92880" x2="62500" y2="92880"/>
                        <a14:foregroundMark x1="72901" y1="90665" x2="72901" y2="90665"/>
                        <a14:foregroundMark x1="64695" y1="58228" x2="64695" y2="58228"/>
                        <a14:foregroundMark x1="64695" y1="55538" x2="64695" y2="55538"/>
                        <a14:foregroundMark x1="64027" y1="51741" x2="64027" y2="51741"/>
                        <a14:foregroundMark x1="51145" y1="44620" x2="49427" y2="42722"/>
                        <a14:foregroundMark x1="15267" y1="46677" x2="14981" y2="47310"/>
                        <a14:foregroundMark x1="14313" y1="48576" x2="15744" y2="49367"/>
                        <a14:foregroundMark x1="17844" y1="47785" x2="15076" y2="46044"/>
                        <a14:foregroundMark x1="16889" y1="46519" x2="15840" y2="46519"/>
                        <a14:foregroundMark x1="28149" y1="47627" x2="28149" y2="47627"/>
                        <a14:foregroundMark x1="10592" y1="65506" x2="9256" y2="65506"/>
                        <a14:foregroundMark x1="6775" y1="64557" x2="6775" y2="64557"/>
                        <a14:foregroundMark x1="12309" y1="76424" x2="12309" y2="76424"/>
                        <a14:foregroundMark x1="29771" y1="89557" x2="29771" y2="89557"/>
                        <a14:foregroundMark x1="29580" y1="87184" x2="29580" y2="87184"/>
                        <a14:foregroundMark x1="29008" y1="86234" x2="29008" y2="86234"/>
                        <a14:foregroundMark x1="72901" y1="86709" x2="72996" y2="83386"/>
                        <a14:foregroundMark x1="71183" y1="81171" x2="71279" y2="79589"/>
                        <a14:foregroundMark x1="70706" y1="75633" x2="70706" y2="75633"/>
                        <a14:foregroundMark x1="70992" y1="85759" x2="70992" y2="90348"/>
                        <a14:foregroundMark x1="70420" y1="87658" x2="69943" y2="84177"/>
                        <a14:foregroundMark x1="69833" y1="80696" x2="70134" y2="85285"/>
                        <a14:foregroundMark x1="69656" y1="78006" x2="69833" y2="80696"/>
                        <a14:foregroundMark x1="76527" y1="77373" x2="79103" y2="83228"/>
                        <a14:foregroundMark x1="90076" y1="68829" x2="92653" y2="64399"/>
                        <a14:foregroundMark x1="94084" y1="61392" x2="93416" y2="62184"/>
                        <a14:backgroundMark x1="67939" y1="80696" x2="67939" y2="80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769" y="4304404"/>
            <a:ext cx="3811979" cy="229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54BC6BB-58DF-4A1F-AB4A-4BB71C12E61D}"/>
              </a:ext>
            </a:extLst>
          </p:cNvPr>
          <p:cNvGrpSpPr/>
          <p:nvPr/>
        </p:nvGrpSpPr>
        <p:grpSpPr>
          <a:xfrm>
            <a:off x="2499393" y="512322"/>
            <a:ext cx="1676401" cy="1676401"/>
            <a:chOff x="2391027" y="543017"/>
            <a:chExt cx="1676401" cy="1676401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ABE5345D-6B82-47BB-AF52-88F87F35981D}"/>
                </a:ext>
              </a:extLst>
            </p:cNvPr>
            <p:cNvSpPr/>
            <p:nvPr/>
          </p:nvSpPr>
          <p:spPr>
            <a:xfrm>
              <a:off x="2391027" y="543017"/>
              <a:ext cx="1676401" cy="167640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4" descr="Собака Щенок Песик - Бесплатная векторная графика на Pixabay">
              <a:extLst>
                <a:ext uri="{FF2B5EF4-FFF2-40B4-BE49-F238E27FC236}">
                  <a16:creationId xmlns:a16="http://schemas.microsoft.com/office/drawing/2014/main" id="{C42D208A-0ED6-43D1-B045-BA33C12047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547" y="774468"/>
              <a:ext cx="1111294" cy="1317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C5F54AE6-15F9-4148-BD93-FBC0DF8AE148}"/>
              </a:ext>
            </a:extLst>
          </p:cNvPr>
          <p:cNvSpPr/>
          <p:nvPr/>
        </p:nvSpPr>
        <p:spPr>
          <a:xfrm>
            <a:off x="2504531" y="512322"/>
            <a:ext cx="1676401" cy="1676401"/>
          </a:xfrm>
          <a:prstGeom prst="roundRect">
            <a:avLst/>
          </a:prstGeom>
          <a:solidFill>
            <a:srgbClr val="0BB544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ED9975E-5CDC-40A3-8187-5FCFA95C587D}"/>
              </a:ext>
            </a:extLst>
          </p:cNvPr>
          <p:cNvGrpSpPr/>
          <p:nvPr/>
        </p:nvGrpSpPr>
        <p:grpSpPr>
          <a:xfrm>
            <a:off x="4491279" y="488030"/>
            <a:ext cx="1676401" cy="1676401"/>
            <a:chOff x="4145834" y="827512"/>
            <a:chExt cx="1676401" cy="1676401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877723A3-FA4A-4870-A159-5CC95A41FC4F}"/>
                </a:ext>
              </a:extLst>
            </p:cNvPr>
            <p:cNvSpPr/>
            <p:nvPr/>
          </p:nvSpPr>
          <p:spPr>
            <a:xfrm>
              <a:off x="4145834" y="827512"/>
              <a:ext cx="1676401" cy="167640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6" descr="Плащ – Бесплатные иконки: мода">
              <a:extLst>
                <a:ext uri="{FF2B5EF4-FFF2-40B4-BE49-F238E27FC236}">
                  <a16:creationId xmlns:a16="http://schemas.microsoft.com/office/drawing/2014/main" id="{74841C30-67C7-40FE-97FE-379083F2D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863" y="891947"/>
              <a:ext cx="1500342" cy="1500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D085DC3-C6B0-43CA-9393-2A849F3CC81F}"/>
              </a:ext>
            </a:extLst>
          </p:cNvPr>
          <p:cNvSpPr/>
          <p:nvPr/>
        </p:nvSpPr>
        <p:spPr>
          <a:xfrm>
            <a:off x="4503365" y="482022"/>
            <a:ext cx="1676401" cy="1676401"/>
          </a:xfrm>
          <a:prstGeom prst="roundRect">
            <a:avLst/>
          </a:prstGeom>
          <a:solidFill>
            <a:srgbClr val="0BB544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8D4BB6A0-A9C7-46D0-9945-DCA486F453E7}"/>
              </a:ext>
            </a:extLst>
          </p:cNvPr>
          <p:cNvGrpSpPr/>
          <p:nvPr/>
        </p:nvGrpSpPr>
        <p:grpSpPr>
          <a:xfrm>
            <a:off x="4503365" y="4501709"/>
            <a:ext cx="1676401" cy="1676401"/>
            <a:chOff x="4145834" y="827512"/>
            <a:chExt cx="1676401" cy="1676401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35A0F04C-2F5C-46E6-94E3-6F79AC9E87D6}"/>
                </a:ext>
              </a:extLst>
            </p:cNvPr>
            <p:cNvSpPr/>
            <p:nvPr/>
          </p:nvSpPr>
          <p:spPr>
            <a:xfrm>
              <a:off x="4145834" y="827512"/>
              <a:ext cx="1676401" cy="167640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Picture 6" descr="Плащ – Бесплатные иконки: мода">
              <a:extLst>
                <a:ext uri="{FF2B5EF4-FFF2-40B4-BE49-F238E27FC236}">
                  <a16:creationId xmlns:a16="http://schemas.microsoft.com/office/drawing/2014/main" id="{AB206EE6-5B0D-4CFF-A6FB-24D1B69CEF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863" y="891947"/>
              <a:ext cx="1500342" cy="1500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84BA4535-B6F5-47E4-9BDC-68D1DEEFC944}"/>
              </a:ext>
            </a:extLst>
          </p:cNvPr>
          <p:cNvSpPr/>
          <p:nvPr/>
        </p:nvSpPr>
        <p:spPr>
          <a:xfrm>
            <a:off x="4484971" y="4510941"/>
            <a:ext cx="1676401" cy="1676401"/>
          </a:xfrm>
          <a:prstGeom prst="roundRect">
            <a:avLst/>
          </a:prstGeom>
          <a:solidFill>
            <a:srgbClr val="0BB544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11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0C421D6-66B2-432D-B786-295A3D4BB6BF}"/>
              </a:ext>
            </a:extLst>
          </p:cNvPr>
          <p:cNvGrpSpPr/>
          <p:nvPr/>
        </p:nvGrpSpPr>
        <p:grpSpPr>
          <a:xfrm>
            <a:off x="6526746" y="507509"/>
            <a:ext cx="1676401" cy="1676401"/>
            <a:chOff x="6792455" y="564116"/>
            <a:chExt cx="1676401" cy="1676401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E182F9AE-5D0A-46EB-BA6D-310872D6252C}"/>
                </a:ext>
              </a:extLst>
            </p:cNvPr>
            <p:cNvSpPr/>
            <p:nvPr/>
          </p:nvSpPr>
          <p:spPr>
            <a:xfrm>
              <a:off x="6792455" y="564116"/>
              <a:ext cx="1676401" cy="167640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8" descr="Наклейка сгущенка PNG - AVATAN PLUS">
              <a:extLst>
                <a:ext uri="{FF2B5EF4-FFF2-40B4-BE49-F238E27FC236}">
                  <a16:creationId xmlns:a16="http://schemas.microsoft.com/office/drawing/2014/main" id="{FBFC4834-2230-4222-B055-4483E74A0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4904" y="706093"/>
              <a:ext cx="1351502" cy="149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9FD5EA44-9FEE-402C-BB63-5436E635A7D0}"/>
              </a:ext>
            </a:extLst>
          </p:cNvPr>
          <p:cNvSpPr/>
          <p:nvPr/>
        </p:nvSpPr>
        <p:spPr>
          <a:xfrm>
            <a:off x="6521608" y="508126"/>
            <a:ext cx="1676401" cy="1676401"/>
          </a:xfrm>
          <a:prstGeom prst="roundRect">
            <a:avLst/>
          </a:prstGeom>
          <a:solidFill>
            <a:srgbClr val="0BB544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6F47E34-DC91-42F1-898B-1EF6074F8F51}"/>
              </a:ext>
            </a:extLst>
          </p:cNvPr>
          <p:cNvGrpSpPr/>
          <p:nvPr/>
        </p:nvGrpSpPr>
        <p:grpSpPr>
          <a:xfrm>
            <a:off x="443417" y="4562113"/>
            <a:ext cx="1676401" cy="1676401"/>
            <a:chOff x="6792455" y="564116"/>
            <a:chExt cx="1676401" cy="1676401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F0FA80D5-9580-412A-883B-3F29B617EF53}"/>
                </a:ext>
              </a:extLst>
            </p:cNvPr>
            <p:cNvSpPr/>
            <p:nvPr/>
          </p:nvSpPr>
          <p:spPr>
            <a:xfrm>
              <a:off x="6792455" y="564116"/>
              <a:ext cx="1676401" cy="167640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Picture 8" descr="Наклейка сгущенка PNG - AVATAN PLUS">
              <a:extLst>
                <a:ext uri="{FF2B5EF4-FFF2-40B4-BE49-F238E27FC236}">
                  <a16:creationId xmlns:a16="http://schemas.microsoft.com/office/drawing/2014/main" id="{B101031C-7840-4045-9454-A5C1E5A964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4904" y="706093"/>
              <a:ext cx="1351502" cy="149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37FC6F10-09DA-4775-B365-6FEC4E92C661}"/>
              </a:ext>
            </a:extLst>
          </p:cNvPr>
          <p:cNvSpPr/>
          <p:nvPr/>
        </p:nvSpPr>
        <p:spPr>
          <a:xfrm>
            <a:off x="438279" y="4562730"/>
            <a:ext cx="1676401" cy="1676401"/>
          </a:xfrm>
          <a:prstGeom prst="roundRect">
            <a:avLst/>
          </a:prstGeom>
          <a:solidFill>
            <a:srgbClr val="0BB544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9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7306996-CC8E-4F85-AE26-1301D1E95F67}"/>
              </a:ext>
            </a:extLst>
          </p:cNvPr>
          <p:cNvGrpSpPr/>
          <p:nvPr/>
        </p:nvGrpSpPr>
        <p:grpSpPr>
          <a:xfrm>
            <a:off x="495534" y="2541071"/>
            <a:ext cx="1676401" cy="1676401"/>
            <a:chOff x="495534" y="2541071"/>
            <a:chExt cx="1676401" cy="1676401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23C67D1E-12A8-4B2D-AF0B-4D2C1ED3B239}"/>
                </a:ext>
              </a:extLst>
            </p:cNvPr>
            <p:cNvSpPr/>
            <p:nvPr/>
          </p:nvSpPr>
          <p:spPr>
            <a:xfrm>
              <a:off x="495534" y="2541071"/>
              <a:ext cx="1676401" cy="167640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58" name="Picture 10" descr="Illustration Der Bunten Wäscheklammern Lizenzfrei Nutzbare SVG,  Vektorgrafiken, Clip Arts, Illustrationen. Image 21132641.">
              <a:extLst>
                <a:ext uri="{FF2B5EF4-FFF2-40B4-BE49-F238E27FC236}">
                  <a16:creationId xmlns:a16="http://schemas.microsoft.com/office/drawing/2014/main" id="{DBBC3D84-D490-484E-BE3E-30044545B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000" b="90222" l="9556" r="91556">
                          <a14:foregroundMark x1="32889" y1="8000" x2="32889" y2="8000"/>
                          <a14:foregroundMark x1="55778" y1="8667" x2="55778" y2="8667"/>
                          <a14:foregroundMark x1="68444" y1="9778" x2="68444" y2="9778"/>
                          <a14:foregroundMark x1="80889" y1="26889" x2="80889" y2="26889"/>
                          <a14:foregroundMark x1="91556" y1="18444" x2="91556" y2="18444"/>
                          <a14:foregroundMark x1="88667" y1="52222" x2="88667" y2="52222"/>
                          <a14:foregroundMark x1="82444" y1="44667" x2="82444" y2="44667"/>
                          <a14:foregroundMark x1="83333" y1="60222" x2="83333" y2="60222"/>
                          <a14:foregroundMark x1="89111" y1="53111" x2="89111" y2="53111"/>
                          <a14:foregroundMark x1="80667" y1="36444" x2="80667" y2="36444"/>
                          <a14:foregroundMark x1="81333" y1="35111" x2="83333" y2="40667"/>
                          <a14:foregroundMark x1="83333" y1="61333" x2="83111" y2="67778"/>
                          <a14:foregroundMark x1="56000" y1="89778" x2="56000" y2="89778"/>
                          <a14:foregroundMark x1="67778" y1="89778" x2="67778" y2="89778"/>
                          <a14:foregroundMark x1="43333" y1="52889" x2="42444" y2="65333"/>
                          <a14:foregroundMark x1="38000" y1="51333" x2="37111" y2="59556"/>
                          <a14:foregroundMark x1="19778" y1="53556" x2="19333" y2="53111"/>
                          <a14:foregroundMark x1="13778" y1="49333" x2="12222" y2="60000"/>
                          <a14:foregroundMark x1="16889" y1="46000" x2="21111" y2="54667"/>
                          <a14:foregroundMark x1="32889" y1="32889" x2="32889" y2="32889"/>
                          <a14:foregroundMark x1="12000" y1="50667" x2="9556" y2="42889"/>
                          <a14:foregroundMark x1="56667" y1="45333" x2="59333" y2="55333"/>
                          <a14:foregroundMark x1="61333" y1="44000" x2="56667" y2="53556"/>
                          <a14:foregroundMark x1="59333" y1="44222" x2="59333" y2="61111"/>
                          <a14:foregroundMark x1="86000" y1="54667" x2="83111" y2="45111"/>
                          <a14:foregroundMark x1="79778" y1="16667" x2="79778" y2="16667"/>
                          <a14:foregroundMark x1="79778" y1="16667" x2="79556" y2="15556"/>
                          <a14:foregroundMark x1="90444" y1="9778" x2="90444" y2="9778"/>
                          <a14:foregroundMark x1="80222" y1="87333" x2="80222" y2="87333"/>
                          <a14:foregroundMark x1="88667" y1="82444" x2="88667" y2="82444"/>
                          <a14:foregroundMark x1="32889" y1="90222" x2="32889" y2="90222"/>
                          <a14:foregroundMark x1="44667" y1="89556" x2="44667" y2="89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866" y="2639683"/>
              <a:ext cx="1549930" cy="154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07CC50DD-057A-4C86-90D3-078AFBD3C75C}"/>
              </a:ext>
            </a:extLst>
          </p:cNvPr>
          <p:cNvSpPr/>
          <p:nvPr/>
        </p:nvSpPr>
        <p:spPr>
          <a:xfrm>
            <a:off x="495534" y="2558555"/>
            <a:ext cx="1676401" cy="1676401"/>
          </a:xfrm>
          <a:prstGeom prst="roundRect">
            <a:avLst/>
          </a:prstGeom>
          <a:solidFill>
            <a:srgbClr val="0BB544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38F5354-D227-453F-93BB-DDFCC095D408}"/>
              </a:ext>
            </a:extLst>
          </p:cNvPr>
          <p:cNvGrpSpPr/>
          <p:nvPr/>
        </p:nvGrpSpPr>
        <p:grpSpPr>
          <a:xfrm>
            <a:off x="2489046" y="4538800"/>
            <a:ext cx="1676401" cy="1676401"/>
            <a:chOff x="495534" y="2541071"/>
            <a:chExt cx="1676401" cy="1676401"/>
          </a:xfrm>
        </p:grpSpPr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8E86D1B5-9699-4E86-80BB-66E78BFD089E}"/>
                </a:ext>
              </a:extLst>
            </p:cNvPr>
            <p:cNvSpPr/>
            <p:nvPr/>
          </p:nvSpPr>
          <p:spPr>
            <a:xfrm>
              <a:off x="495534" y="2541071"/>
              <a:ext cx="1676401" cy="167640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5" name="Picture 10" descr="Illustration Der Bunten Wäscheklammern Lizenzfrei Nutzbare SVG,  Vektorgrafiken, Clip Arts, Illustrationen. Image 21132641.">
              <a:extLst>
                <a:ext uri="{FF2B5EF4-FFF2-40B4-BE49-F238E27FC236}">
                  <a16:creationId xmlns:a16="http://schemas.microsoft.com/office/drawing/2014/main" id="{8288AD56-D4F9-42CB-B31F-9A2A131E8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000" b="90222" l="9556" r="91556">
                          <a14:foregroundMark x1="32889" y1="8000" x2="32889" y2="8000"/>
                          <a14:foregroundMark x1="55778" y1="8667" x2="55778" y2="8667"/>
                          <a14:foregroundMark x1="68444" y1="9778" x2="68444" y2="9778"/>
                          <a14:foregroundMark x1="80889" y1="26889" x2="80889" y2="26889"/>
                          <a14:foregroundMark x1="91556" y1="18444" x2="91556" y2="18444"/>
                          <a14:foregroundMark x1="88667" y1="52222" x2="88667" y2="52222"/>
                          <a14:foregroundMark x1="82444" y1="44667" x2="82444" y2="44667"/>
                          <a14:foregroundMark x1="83333" y1="60222" x2="83333" y2="60222"/>
                          <a14:foregroundMark x1="89111" y1="53111" x2="89111" y2="53111"/>
                          <a14:foregroundMark x1="80667" y1="36444" x2="80667" y2="36444"/>
                          <a14:foregroundMark x1="81333" y1="35111" x2="83333" y2="40667"/>
                          <a14:foregroundMark x1="83333" y1="61333" x2="83111" y2="67778"/>
                          <a14:foregroundMark x1="56000" y1="89778" x2="56000" y2="89778"/>
                          <a14:foregroundMark x1="67778" y1="89778" x2="67778" y2="89778"/>
                          <a14:foregroundMark x1="43333" y1="52889" x2="42444" y2="65333"/>
                          <a14:foregroundMark x1="38000" y1="51333" x2="37111" y2="59556"/>
                          <a14:foregroundMark x1="19778" y1="53556" x2="19333" y2="53111"/>
                          <a14:foregroundMark x1="13778" y1="49333" x2="12222" y2="60000"/>
                          <a14:foregroundMark x1="16889" y1="46000" x2="21111" y2="54667"/>
                          <a14:foregroundMark x1="32889" y1="32889" x2="32889" y2="32889"/>
                          <a14:foregroundMark x1="12000" y1="50667" x2="9556" y2="42889"/>
                          <a14:foregroundMark x1="56667" y1="45333" x2="59333" y2="55333"/>
                          <a14:foregroundMark x1="61333" y1="44000" x2="56667" y2="53556"/>
                          <a14:foregroundMark x1="59333" y1="44222" x2="59333" y2="61111"/>
                          <a14:foregroundMark x1="86000" y1="54667" x2="83111" y2="45111"/>
                          <a14:foregroundMark x1="79778" y1="16667" x2="79778" y2="16667"/>
                          <a14:foregroundMark x1="79778" y1="16667" x2="79556" y2="15556"/>
                          <a14:foregroundMark x1="90444" y1="9778" x2="90444" y2="9778"/>
                          <a14:foregroundMark x1="80222" y1="87333" x2="80222" y2="87333"/>
                          <a14:foregroundMark x1="88667" y1="82444" x2="88667" y2="82444"/>
                          <a14:foregroundMark x1="32889" y1="90222" x2="32889" y2="90222"/>
                          <a14:foregroundMark x1="44667" y1="89556" x2="44667" y2="89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866" y="2639683"/>
              <a:ext cx="1549930" cy="154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6" name="Прямоугольник: скругленные углы 105">
            <a:extLst>
              <a:ext uri="{FF2B5EF4-FFF2-40B4-BE49-F238E27FC236}">
                <a16:creationId xmlns:a16="http://schemas.microsoft.com/office/drawing/2014/main" id="{029171A6-73F3-4520-A90D-4C3C61B7FA3A}"/>
              </a:ext>
            </a:extLst>
          </p:cNvPr>
          <p:cNvSpPr/>
          <p:nvPr/>
        </p:nvSpPr>
        <p:spPr>
          <a:xfrm>
            <a:off x="2489046" y="4556284"/>
            <a:ext cx="1676401" cy="1676401"/>
          </a:xfrm>
          <a:prstGeom prst="roundRect">
            <a:avLst/>
          </a:prstGeom>
          <a:solidFill>
            <a:srgbClr val="0BB544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10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B112B3E9-10DA-4E68-B906-659AB8D4415E}"/>
              </a:ext>
            </a:extLst>
          </p:cNvPr>
          <p:cNvGrpSpPr/>
          <p:nvPr/>
        </p:nvGrpSpPr>
        <p:grpSpPr>
          <a:xfrm>
            <a:off x="2516008" y="2498050"/>
            <a:ext cx="1676401" cy="1676401"/>
            <a:chOff x="2516008" y="2498050"/>
            <a:chExt cx="1676401" cy="167640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A61DB568-1171-4A19-8DF6-C77BB4585D73}"/>
                </a:ext>
              </a:extLst>
            </p:cNvPr>
            <p:cNvSpPr/>
            <p:nvPr/>
          </p:nvSpPr>
          <p:spPr>
            <a:xfrm>
              <a:off x="2516008" y="2498050"/>
              <a:ext cx="1676401" cy="167640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12" descr="Коробка PNG">
              <a:extLst>
                <a:ext uri="{FF2B5EF4-FFF2-40B4-BE49-F238E27FC236}">
                  <a16:creationId xmlns:a16="http://schemas.microsoft.com/office/drawing/2014/main" id="{A41D0618-3E47-4986-9645-1B4299198A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3783" y="2644840"/>
              <a:ext cx="1341119" cy="1341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97119D7C-EA3C-4A56-BEF2-A05C6D31342F}"/>
              </a:ext>
            </a:extLst>
          </p:cNvPr>
          <p:cNvSpPr/>
          <p:nvPr/>
        </p:nvSpPr>
        <p:spPr>
          <a:xfrm>
            <a:off x="2530414" y="2513212"/>
            <a:ext cx="1676401" cy="1676401"/>
          </a:xfrm>
          <a:prstGeom prst="roundRect">
            <a:avLst/>
          </a:prstGeom>
          <a:solidFill>
            <a:srgbClr val="0BB544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6</a:t>
            </a:r>
          </a:p>
        </p:txBody>
      </p: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61EFFF66-621A-4667-9851-9B5B5917EACA}"/>
              </a:ext>
            </a:extLst>
          </p:cNvPr>
          <p:cNvGrpSpPr/>
          <p:nvPr/>
        </p:nvGrpSpPr>
        <p:grpSpPr>
          <a:xfrm>
            <a:off x="6520218" y="4495779"/>
            <a:ext cx="1676401" cy="1676401"/>
            <a:chOff x="2516008" y="2498050"/>
            <a:chExt cx="1676401" cy="1676401"/>
          </a:xfrm>
        </p:grpSpPr>
        <p:sp>
          <p:nvSpPr>
            <p:cNvPr id="116" name="Прямоугольник: скругленные углы 115">
              <a:extLst>
                <a:ext uri="{FF2B5EF4-FFF2-40B4-BE49-F238E27FC236}">
                  <a16:creationId xmlns:a16="http://schemas.microsoft.com/office/drawing/2014/main" id="{88B3D1B8-E704-4B0D-91B4-E570E0915658}"/>
                </a:ext>
              </a:extLst>
            </p:cNvPr>
            <p:cNvSpPr/>
            <p:nvPr/>
          </p:nvSpPr>
          <p:spPr>
            <a:xfrm>
              <a:off x="2516008" y="2498050"/>
              <a:ext cx="1676401" cy="167640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7" name="Picture 12" descr="Коробка PNG">
              <a:extLst>
                <a:ext uri="{FF2B5EF4-FFF2-40B4-BE49-F238E27FC236}">
                  <a16:creationId xmlns:a16="http://schemas.microsoft.com/office/drawing/2014/main" id="{7EDDC6E2-4692-4964-A5A0-EEDF7E7A7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3783" y="2644840"/>
              <a:ext cx="1341119" cy="1341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" name="Прямоугольник: скругленные углы 117">
            <a:extLst>
              <a:ext uri="{FF2B5EF4-FFF2-40B4-BE49-F238E27FC236}">
                <a16:creationId xmlns:a16="http://schemas.microsoft.com/office/drawing/2014/main" id="{D3BEA618-619F-4C44-9EC0-71C51DC7B95F}"/>
              </a:ext>
            </a:extLst>
          </p:cNvPr>
          <p:cNvSpPr/>
          <p:nvPr/>
        </p:nvSpPr>
        <p:spPr>
          <a:xfrm>
            <a:off x="6534624" y="4510941"/>
            <a:ext cx="1676401" cy="1676401"/>
          </a:xfrm>
          <a:prstGeom prst="roundRect">
            <a:avLst/>
          </a:prstGeom>
          <a:solidFill>
            <a:srgbClr val="0BB544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12</a:t>
            </a:r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129F05FF-C047-47A4-93AD-FE939D7DA575}"/>
              </a:ext>
            </a:extLst>
          </p:cNvPr>
          <p:cNvGrpSpPr/>
          <p:nvPr/>
        </p:nvGrpSpPr>
        <p:grpSpPr>
          <a:xfrm>
            <a:off x="4543382" y="2503339"/>
            <a:ext cx="1676402" cy="1676401"/>
            <a:chOff x="475964" y="520030"/>
            <a:chExt cx="1676402" cy="1676401"/>
          </a:xfrm>
        </p:grpSpPr>
        <p:sp>
          <p:nvSpPr>
            <p:cNvPr id="120" name="Прямоугольник: скругленные углы 119">
              <a:extLst>
                <a:ext uri="{FF2B5EF4-FFF2-40B4-BE49-F238E27FC236}">
                  <a16:creationId xmlns:a16="http://schemas.microsoft.com/office/drawing/2014/main" id="{47194219-2433-47D5-980C-581A75DDAD49}"/>
                </a:ext>
              </a:extLst>
            </p:cNvPr>
            <p:cNvSpPr/>
            <p:nvPr/>
          </p:nvSpPr>
          <p:spPr>
            <a:xfrm>
              <a:off x="475965" y="520030"/>
              <a:ext cx="1676401" cy="167640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Picture 2" descr="Щука Рыба Хищник - Бесплатное изображение на Pixabay">
              <a:extLst>
                <a:ext uri="{FF2B5EF4-FFF2-40B4-BE49-F238E27FC236}">
                  <a16:creationId xmlns:a16="http://schemas.microsoft.com/office/drawing/2014/main" id="{17EFDA37-D8EE-49CE-BB23-B51257315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64" y="1065470"/>
              <a:ext cx="1650282" cy="58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2" name="Прямоугольник: скругленные углы 121">
            <a:extLst>
              <a:ext uri="{FF2B5EF4-FFF2-40B4-BE49-F238E27FC236}">
                <a16:creationId xmlns:a16="http://schemas.microsoft.com/office/drawing/2014/main" id="{0946B28F-314C-4665-92E2-EE06E39D3E10}"/>
              </a:ext>
            </a:extLst>
          </p:cNvPr>
          <p:cNvSpPr/>
          <p:nvPr/>
        </p:nvSpPr>
        <p:spPr>
          <a:xfrm>
            <a:off x="4536482" y="2495631"/>
            <a:ext cx="1676401" cy="1676401"/>
          </a:xfrm>
          <a:prstGeom prst="roundRect">
            <a:avLst/>
          </a:prstGeom>
          <a:solidFill>
            <a:srgbClr val="0BB544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7</a:t>
            </a:r>
          </a:p>
        </p:txBody>
      </p: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67404DF5-DB85-418A-B18C-D4731B900DB0}"/>
              </a:ext>
            </a:extLst>
          </p:cNvPr>
          <p:cNvGrpSpPr/>
          <p:nvPr/>
        </p:nvGrpSpPr>
        <p:grpSpPr>
          <a:xfrm>
            <a:off x="6566811" y="2495631"/>
            <a:ext cx="1676401" cy="1676401"/>
            <a:chOff x="2391027" y="543017"/>
            <a:chExt cx="1676401" cy="1676401"/>
          </a:xfrm>
        </p:grpSpPr>
        <p:sp>
          <p:nvSpPr>
            <p:cNvPr id="124" name="Прямоугольник: скругленные углы 123">
              <a:extLst>
                <a:ext uri="{FF2B5EF4-FFF2-40B4-BE49-F238E27FC236}">
                  <a16:creationId xmlns:a16="http://schemas.microsoft.com/office/drawing/2014/main" id="{7211B143-79DE-4D46-BEC6-77F479DB47D3}"/>
                </a:ext>
              </a:extLst>
            </p:cNvPr>
            <p:cNvSpPr/>
            <p:nvPr/>
          </p:nvSpPr>
          <p:spPr>
            <a:xfrm>
              <a:off x="2391027" y="543017"/>
              <a:ext cx="1676401" cy="167640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5" name="Picture 4" descr="Собака Щенок Песик - Бесплатная векторная графика на Pixabay">
              <a:extLst>
                <a:ext uri="{FF2B5EF4-FFF2-40B4-BE49-F238E27FC236}">
                  <a16:creationId xmlns:a16="http://schemas.microsoft.com/office/drawing/2014/main" id="{7ADC7B2A-BC8F-40C6-A2F0-A174BCB0E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547" y="774468"/>
              <a:ext cx="1111294" cy="1317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Прямоугольник: скругленные углы 125">
            <a:extLst>
              <a:ext uri="{FF2B5EF4-FFF2-40B4-BE49-F238E27FC236}">
                <a16:creationId xmlns:a16="http://schemas.microsoft.com/office/drawing/2014/main" id="{3CE7FA9E-EDAC-469E-8FA7-DAB80F9CBB9D}"/>
              </a:ext>
            </a:extLst>
          </p:cNvPr>
          <p:cNvSpPr/>
          <p:nvPr/>
        </p:nvSpPr>
        <p:spPr>
          <a:xfrm>
            <a:off x="6571949" y="2495631"/>
            <a:ext cx="1676401" cy="1676401"/>
          </a:xfrm>
          <a:prstGeom prst="roundRect">
            <a:avLst/>
          </a:prstGeom>
          <a:solidFill>
            <a:srgbClr val="0BB544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693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7" grpId="0" animBg="1"/>
      <p:bldP spid="47" grpId="1" animBg="1"/>
      <p:bldP spid="51" grpId="0" animBg="1"/>
      <p:bldP spid="51" grpId="1" animBg="1"/>
      <p:bldP spid="81" grpId="0" animBg="1"/>
      <p:bldP spid="81" grpId="1" animBg="1"/>
      <p:bldP spid="52" grpId="0" animBg="1"/>
      <p:bldP spid="52" grpId="1" animBg="1"/>
      <p:bldP spid="85" grpId="0" animBg="1"/>
      <p:bldP spid="85" grpId="1" animBg="1"/>
      <p:bldP spid="65" grpId="0" animBg="1"/>
      <p:bldP spid="65" grpId="1" animBg="1"/>
      <p:bldP spid="106" grpId="0" animBg="1"/>
      <p:bldP spid="106" grpId="1" animBg="1"/>
      <p:bldP spid="66" grpId="0" animBg="1"/>
      <p:bldP spid="66" grpId="1" animBg="1"/>
      <p:bldP spid="118" grpId="0" animBg="1"/>
      <p:bldP spid="118" grpId="1" animBg="1"/>
      <p:bldP spid="122" grpId="0" animBg="1"/>
      <p:bldP spid="122" grpId="1" animBg="1"/>
      <p:bldP spid="126" grpId="0" animBg="1"/>
      <p:bldP spid="12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61</Words>
  <Application>Microsoft Office PowerPoint</Application>
  <PresentationFormat>Широкоэкранный</PresentationFormat>
  <Paragraphs>26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79267091319</cp:lastModifiedBy>
  <cp:revision>36</cp:revision>
  <dcterms:created xsi:type="dcterms:W3CDTF">2022-04-15T05:31:44Z</dcterms:created>
  <dcterms:modified xsi:type="dcterms:W3CDTF">2022-04-21T07:28:58Z</dcterms:modified>
</cp:coreProperties>
</file>