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332"/>
    <a:srgbClr val="FEEE74"/>
    <a:srgbClr val="168000"/>
    <a:srgbClr val="A5B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33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25306-24E5-4A92-B817-643E60DF9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63B4A4-01AA-4F47-ABF1-C3A3EEDAE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C0C222-5AE7-47CC-8B2E-1237F783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E6E4-59E4-40BF-9E90-C80B76E17A6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7AE883-B0BC-455B-A866-87B64746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404BCF-3695-4E51-81A9-4B88F0AA6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873D-8DA4-4A64-926E-DAF4CB97A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55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82854-CDAC-4730-8E6D-AE460ACD9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CF9924-4A43-4FA1-BBC8-9B3C3CCAE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5AED6-DE60-4980-A58F-A3C7D88A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E6E4-59E4-40BF-9E90-C80B76E17A6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826BBB-062B-4CDE-A6FA-ACE562568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24763-076A-41B2-9F13-0D6F1CB6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873D-8DA4-4A64-926E-DAF4CB97A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25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06AD3C-9214-481A-9094-AAF21BED7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E4E112-1936-45AA-8D6B-FCF520847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4C43A-5B3E-4B52-9801-5BA14BB64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E6E4-59E4-40BF-9E90-C80B76E17A6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A4A6EC-FE44-49E7-ACBE-251500F9E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23CA3-00E5-4E1F-9EA5-BE2A539F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873D-8DA4-4A64-926E-DAF4CB97A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06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28E2C-0A89-4168-9754-99EFC352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D0BD0-ED4D-4BC7-BD70-BE2992AAF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A567F6-B1E8-42F0-888D-16533E0F0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E6E4-59E4-40BF-9E90-C80B76E17A6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9087B9-8F4E-4CD4-BB9F-0D4EC7F8A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9A5A16-5361-4E8D-A9BE-9C3C9A314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873D-8DA4-4A64-926E-DAF4CB97A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69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281F7-D8B3-41C5-A76D-D2FF69DCD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13DF72-5679-4B85-97CA-1670015BA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B3531B-49A4-4453-AC81-30AE0061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E6E4-59E4-40BF-9E90-C80B76E17A6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6E6-E465-4ED4-A726-B353C5F4E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52E5FD-AC92-41DB-9D0D-AC5D3577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873D-8DA4-4A64-926E-DAF4CB97A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59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223BA-4FFC-4059-8E7B-FE460F2C3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E3C89-12A7-421C-B12B-7C849ED0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6CFFAC-CB7E-4CC4-A0B9-532853091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CBC3D1-D926-46ED-ACB0-5B9480145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E6E4-59E4-40BF-9E90-C80B76E17A6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E87E85-087D-41CE-A4D5-DD138CE0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FEDE1D-08D2-41C9-BD96-C15CB794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873D-8DA4-4A64-926E-DAF4CB97A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50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97B6E-7E2B-41FA-A9D6-92A7E1C1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5ECC8-6D5C-47D5-B557-C0F79578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AA8CB8-F3DB-471E-944B-825A81958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F79232-A60F-468C-92C7-0B5F9C563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2A2A16-8171-4154-8F19-C695178CA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8CC670-47BB-4FEC-90B5-C33F94956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E6E4-59E4-40BF-9E90-C80B76E17A6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9FA1FE-CB79-4C5C-96DC-97DFF6CE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3CE431-5AFC-484E-AC3C-83536FFED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873D-8DA4-4A64-926E-DAF4CB97A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1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65F91-109C-4229-A962-92C9A86A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617639-12EA-4CEC-9205-E8C22222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E6E4-59E4-40BF-9E90-C80B76E17A6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918A49-F05B-4648-A832-4C0192490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8F1A12-96D9-4D2E-8CAD-A20A9572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873D-8DA4-4A64-926E-DAF4CB97A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65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C2A475-810B-4340-A75D-6A395138D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E6E4-59E4-40BF-9E90-C80B76E17A6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2F3771-D100-4350-AD5E-B7EAFA5B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EFDA92-C6F7-41A6-BF9B-B9530DB5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873D-8DA4-4A64-926E-DAF4CB97A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4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2D196-863F-4C1A-91BA-489E53AE8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FC4F07-57D1-4488-8743-F8856E5D0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AFBCA8-76F1-4A90-9327-33A162511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0E8B0A-C91D-4087-B9D4-F8CAE5A8F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E6E4-59E4-40BF-9E90-C80B76E17A6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8313E1-C707-445F-BDE9-50DCC61C7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B98220-1A94-4126-B5A1-E811279E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873D-8DA4-4A64-926E-DAF4CB97A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79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914E6-A2C2-4273-99E5-AD7AD3CC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C1A454-1C37-4A1F-85FE-465C85E16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9697C8-9E6A-4304-A4CD-95B345A10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778A63-71AE-4869-9B7C-DFAABD36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E6E4-59E4-40BF-9E90-C80B76E17A6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5D3BDD-1A85-4DAE-9A0D-9B6401622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D05F85-8CE5-4EF7-AE9E-F31F68EE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873D-8DA4-4A64-926E-DAF4CB97A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51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D7CF6-B41C-46CC-9B0F-C2EDC06B6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33A62A-9304-40F3-84D9-FCCF936C6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1E4AF6-C460-49CD-B3A7-27F5E58AF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BE6E4-59E4-40BF-9E90-C80B76E17A6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ABB4A4-AAF2-433A-A4EC-7F7A2398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12E826-98B5-4FEA-BBF5-D30E17ED9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F873D-8DA4-4A64-926E-DAF4CB97A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3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vk.com/logo_cab" TargetMode="External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E3E096E-BD2D-4D4F-8D14-C0C3F0F87D6A}"/>
              </a:ext>
            </a:extLst>
          </p:cNvPr>
          <p:cNvSpPr/>
          <p:nvPr/>
        </p:nvSpPr>
        <p:spPr>
          <a:xfrm>
            <a:off x="4117910" y="1541248"/>
            <a:ext cx="4838781" cy="277385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Segoe Print" panose="02000600000000000000" pitchFamily="2" charset="0"/>
              </a:rPr>
              <a:t>Автоматизация</a:t>
            </a:r>
          </a:p>
          <a:p>
            <a:pPr algn="ctr"/>
            <a:r>
              <a:rPr lang="ru-RU" sz="4000" dirty="0">
                <a:latin typeface="Segoe Print" panose="02000600000000000000" pitchFamily="2" charset="0"/>
              </a:rPr>
              <a:t>стечений с </a:t>
            </a:r>
            <a:r>
              <a:rPr lang="en-US" sz="4000" dirty="0">
                <a:latin typeface="Segoe Print" panose="02000600000000000000" pitchFamily="2" charset="0"/>
              </a:rPr>
              <a:t>[</a:t>
            </a:r>
            <a:r>
              <a:rPr lang="ru-RU" sz="4000" dirty="0">
                <a:latin typeface="Segoe Print" panose="02000600000000000000" pitchFamily="2" charset="0"/>
              </a:rPr>
              <a:t>Р</a:t>
            </a:r>
            <a:r>
              <a:rPr lang="en-US" sz="4000" dirty="0">
                <a:latin typeface="Segoe Print" panose="02000600000000000000" pitchFamily="2" charset="0"/>
              </a:rPr>
              <a:t>]</a:t>
            </a:r>
            <a:endParaRPr lang="ru-RU" sz="4000" dirty="0">
              <a:latin typeface="Segoe Print" panose="02000600000000000000" pitchFamily="2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A1D3280-8DDE-4976-A874-CD6201B58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2" b="90038" l="3500" r="95900">
                        <a14:foregroundMark x1="45200" y1="10244" x2="44700" y2="3102"/>
                        <a14:foregroundMark x1="20700" y1="84023" x2="32300" y2="84305"/>
                        <a14:foregroundMark x1="53000" y1="85902" x2="60600" y2="85714"/>
                        <a14:foregroundMark x1="55000" y1="90038" x2="56800" y2="89098"/>
                        <a14:foregroundMark x1="8600" y1="61748" x2="4300" y2="60338"/>
                        <a14:foregroundMark x1="3500" y1="62030" x2="3500" y2="62030"/>
                        <a14:foregroundMark x1="91100" y1="59398" x2="94200" y2="59586"/>
                        <a14:foregroundMark x1="95900" y1="60338" x2="95900" y2="60338"/>
                        <a14:foregroundMark x1="50200" y1="19361" x2="42900" y2="13158"/>
                        <a14:foregroundMark x1="44900" y1="16071" x2="46200" y2="22932"/>
                        <a14:foregroundMark x1="53000" y1="18703" x2="41700" y2="18703"/>
                        <a14:foregroundMark x1="66100" y1="18421" x2="66400" y2="20301"/>
                        <a14:foregroundMark x1="79300" y1="51504" x2="84300" y2="58647"/>
                        <a14:foregroundMark x1="67400" y1="82331" x2="69200" y2="80169"/>
                        <a14:foregroundMark x1="20000" y1="50282" x2="7300" y2="51692"/>
                        <a14:foregroundMark x1="85600" y1="67011" x2="85600" y2="67763"/>
                        <a14:foregroundMark x1="25500" y1="20113" x2="27500" y2="20583"/>
                        <a14:foregroundMark x1="35600" y1="84023" x2="38100" y2="82613"/>
                        <a14:foregroundMark x1="9600" y1="62500" x2="10400" y2="63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00" b="8317"/>
          <a:stretch/>
        </p:blipFill>
        <p:spPr bwMode="auto">
          <a:xfrm>
            <a:off x="7271957" y="3052128"/>
            <a:ext cx="3934815" cy="382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9F8C923-09AA-4564-9549-78A0EE9C8B19}"/>
              </a:ext>
            </a:extLst>
          </p:cNvPr>
          <p:cNvGrpSpPr/>
          <p:nvPr/>
        </p:nvGrpSpPr>
        <p:grpSpPr>
          <a:xfrm>
            <a:off x="1245901" y="1818114"/>
            <a:ext cx="957364" cy="1419631"/>
            <a:chOff x="6512485" y="193269"/>
            <a:chExt cx="957364" cy="1419631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27932C1A-5640-466D-AB37-8329863F3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12485" y="655536"/>
              <a:ext cx="957364" cy="957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BA36A9-5D2F-4E49-BD12-862C00ED074F}"/>
                </a:ext>
              </a:extLst>
            </p:cNvPr>
            <p:cNvSpPr txBox="1"/>
            <p:nvPr/>
          </p:nvSpPr>
          <p:spPr>
            <a:xfrm>
              <a:off x="6561040" y="193269"/>
              <a:ext cx="88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ХР</a:t>
              </a:r>
              <a:r>
                <a:rPr lang="ru-RU" sz="3200" dirty="0">
                  <a:solidFill>
                    <a:srgbClr val="C00000"/>
                  </a:solidFill>
                </a:rPr>
                <a:t>А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036884B-1CD8-40FF-B6AB-9DF2E4050EC3}"/>
              </a:ext>
            </a:extLst>
          </p:cNvPr>
          <p:cNvGrpSpPr/>
          <p:nvPr/>
        </p:nvGrpSpPr>
        <p:grpSpPr>
          <a:xfrm>
            <a:off x="3535815" y="767121"/>
            <a:ext cx="1144550" cy="1385198"/>
            <a:chOff x="6727959" y="532368"/>
            <a:chExt cx="1144550" cy="1385198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4C9DB6D1-06C6-447F-998F-F540F8605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27959" y="981082"/>
              <a:ext cx="936484" cy="936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5D4265-2B57-4383-B8FF-663359DECAED}"/>
                </a:ext>
              </a:extLst>
            </p:cNvPr>
            <p:cNvSpPr txBox="1"/>
            <p:nvPr/>
          </p:nvSpPr>
          <p:spPr>
            <a:xfrm>
              <a:off x="6855384" y="532368"/>
              <a:ext cx="1017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ГР</a:t>
              </a:r>
              <a:r>
                <a:rPr lang="ru-RU" sz="3200" dirty="0">
                  <a:solidFill>
                    <a:srgbClr val="C00000"/>
                  </a:solidFill>
                </a:rPr>
                <a:t>А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7DA6688-51D6-4E03-AD6D-D148CBE60239}"/>
              </a:ext>
            </a:extLst>
          </p:cNvPr>
          <p:cNvGrpSpPr/>
          <p:nvPr/>
        </p:nvGrpSpPr>
        <p:grpSpPr>
          <a:xfrm>
            <a:off x="8094764" y="678829"/>
            <a:ext cx="1144600" cy="1419631"/>
            <a:chOff x="6512485" y="193269"/>
            <a:chExt cx="1144600" cy="1419631"/>
          </a:xfrm>
        </p:grpSpPr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D6F36D14-D98F-4468-B03A-BEAC2C757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12485" y="655536"/>
              <a:ext cx="957364" cy="957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2F98D3-37FD-4F66-B1B5-75CC3A474886}"/>
                </a:ext>
              </a:extLst>
            </p:cNvPr>
            <p:cNvSpPr txBox="1"/>
            <p:nvPr/>
          </p:nvSpPr>
          <p:spPr>
            <a:xfrm>
              <a:off x="6561039" y="193269"/>
              <a:ext cx="1096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ШР</a:t>
              </a:r>
              <a:r>
                <a:rPr lang="ru-RU" sz="3200" dirty="0">
                  <a:solidFill>
                    <a:srgbClr val="C00000"/>
                  </a:solidFill>
                </a:rPr>
                <a:t>А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B2F0EC6-62A6-4321-975A-890889A4608C}"/>
              </a:ext>
            </a:extLst>
          </p:cNvPr>
          <p:cNvGrpSpPr/>
          <p:nvPr/>
        </p:nvGrpSpPr>
        <p:grpSpPr>
          <a:xfrm>
            <a:off x="9974318" y="1639741"/>
            <a:ext cx="1230242" cy="1376394"/>
            <a:chOff x="6784583" y="532368"/>
            <a:chExt cx="1230242" cy="1376394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AA08CE76-0D92-4F68-9234-D700EBA3F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84583" y="972278"/>
              <a:ext cx="936484" cy="936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8705F6-2A21-439E-A10F-0190467D933F}"/>
                </a:ext>
              </a:extLst>
            </p:cNvPr>
            <p:cNvSpPr txBox="1"/>
            <p:nvPr/>
          </p:nvSpPr>
          <p:spPr>
            <a:xfrm>
              <a:off x="6855384" y="532368"/>
              <a:ext cx="11594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ФР</a:t>
              </a:r>
              <a:r>
                <a:rPr lang="ru-RU" sz="3200" dirty="0">
                  <a:solidFill>
                    <a:srgbClr val="C00000"/>
                  </a:solidFill>
                </a:rPr>
                <a:t>Ы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4EF9FE7-DA1C-4AB3-9C6C-2A01F94E56B3}"/>
              </a:ext>
            </a:extLst>
          </p:cNvPr>
          <p:cNvGrpSpPr/>
          <p:nvPr/>
        </p:nvGrpSpPr>
        <p:grpSpPr>
          <a:xfrm>
            <a:off x="5716901" y="547639"/>
            <a:ext cx="1144550" cy="1385198"/>
            <a:chOff x="6727959" y="532368"/>
            <a:chExt cx="1144550" cy="1385198"/>
          </a:xfrm>
        </p:grpSpPr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2DEA6326-8D61-40B0-AD4B-DB24474E5D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27959" y="981082"/>
              <a:ext cx="936484" cy="936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C564E7-A3CC-4119-BEBA-83C70CD4CB45}"/>
                </a:ext>
              </a:extLst>
            </p:cNvPr>
            <p:cNvSpPr txBox="1"/>
            <p:nvPr/>
          </p:nvSpPr>
          <p:spPr>
            <a:xfrm>
              <a:off x="6855384" y="532368"/>
              <a:ext cx="1017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ПР</a:t>
              </a:r>
              <a:r>
                <a:rPr lang="ru-RU" sz="3200" dirty="0">
                  <a:solidFill>
                    <a:srgbClr val="C00000"/>
                  </a:solidFill>
                </a:rPr>
                <a:t>А</a:t>
              </a:r>
            </a:p>
          </p:txBody>
        </p:sp>
      </p:grpSp>
      <p:pic>
        <p:nvPicPr>
          <p:cNvPr id="39" name="Рисунок 38">
            <a:hlinkClick r:id="rId5"/>
            <a:extLst>
              <a:ext uri="{FF2B5EF4-FFF2-40B4-BE49-F238E27FC236}">
                <a16:creationId xmlns:a16="http://schemas.microsoft.com/office/drawing/2014/main" id="{CE1A8440-57FD-4BD0-8013-B77E945EA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475" y="4128845"/>
            <a:ext cx="2901724" cy="2517803"/>
          </a:xfrm>
          <a:prstGeom prst="rect">
            <a:avLst/>
          </a:prstGeom>
        </p:spPr>
      </p:pic>
      <p:pic>
        <p:nvPicPr>
          <p:cNvPr id="25" name="Рисунок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788EFF-FF5A-44BB-98CD-27755C0BD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9627" y="5436500"/>
            <a:ext cx="1222143" cy="1142190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65E309FB-ABD7-49EF-81DC-7FA82ECE2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6" b="91852" l="1763" r="98590">
                        <a14:foregroundMark x1="10928" y1="36759" x2="6345" y2="58333"/>
                        <a14:foregroundMark x1="6345" y1="58333" x2="5523" y2="59259"/>
                        <a14:foregroundMark x1="3408" y1="59815" x2="1880" y2="61574"/>
                        <a14:foregroundMark x1="35018" y1="82222" x2="32667" y2="90185"/>
                        <a14:foregroundMark x1="29612" y1="84907" x2="29260" y2="84259"/>
                        <a14:foregroundMark x1="31492" y1="84352" x2="29730" y2="92037"/>
                        <a14:foregroundMark x1="29730" y1="92037" x2="29730" y2="92037"/>
                        <a14:foregroundMark x1="58637" y1="83148" x2="60752" y2="91944"/>
                        <a14:foregroundMark x1="90012" y1="42593" x2="94360" y2="56759"/>
                        <a14:foregroundMark x1="97767" y1="61019" x2="98590" y2="62037"/>
                        <a14:foregroundMark x1="56639" y1="9537" x2="49824" y2="926"/>
                        <a14:foregroundMark x1="56992" y1="6667" x2="51234" y2="13981"/>
                        <a14:foregroundMark x1="51234" y1="13981" x2="51234" y2="13981"/>
                        <a14:foregroundMark x1="52761" y1="6667" x2="40893" y2="6204"/>
                        <a14:foregroundMark x1="42773" y1="4167" x2="39835" y2="5741"/>
                        <a14:foregroundMark x1="40776" y1="3796" x2="38073" y2="5463"/>
                        <a14:foregroundMark x1="38073" y1="4444" x2="35723" y2="6204"/>
                        <a14:foregroundMark x1="35840" y1="5278" x2="35723" y2="5741"/>
                        <a14:foregroundMark x1="20564" y1="30000" x2="20564" y2="30000"/>
                        <a14:foregroundMark x1="50529" y1="32870" x2="50529" y2="3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79"/>
          <a:stretch/>
        </p:blipFill>
        <p:spPr bwMode="auto">
          <a:xfrm>
            <a:off x="1821390" y="2948473"/>
            <a:ext cx="3325988" cy="39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183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184967-094E-4CD1-B859-864B42F165AD}"/>
              </a:ext>
            </a:extLst>
          </p:cNvPr>
          <p:cNvSpPr/>
          <p:nvPr/>
        </p:nvSpPr>
        <p:spPr>
          <a:xfrm>
            <a:off x="2961351" y="9052"/>
            <a:ext cx="6850919" cy="69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egoe Print" panose="02000600000000000000" pitchFamily="2" charset="0"/>
              </a:rPr>
              <a:t>Чиним робота:</a:t>
            </a:r>
          </a:p>
          <a:p>
            <a:pPr algn="ctr"/>
            <a:r>
              <a:rPr lang="ru-RU" dirty="0">
                <a:latin typeface="Segoe Print" panose="02000600000000000000" pitchFamily="2" charset="0"/>
              </a:rPr>
              <a:t>произноси слог, нажимай на шестеренки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F99BAC9-DF98-4582-BAE3-876370063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6" b="91852" l="1763" r="98590">
                        <a14:foregroundMark x1="10928" y1="36759" x2="6345" y2="58333"/>
                        <a14:foregroundMark x1="6345" y1="58333" x2="5523" y2="59259"/>
                        <a14:foregroundMark x1="3408" y1="59815" x2="1880" y2="61574"/>
                        <a14:foregroundMark x1="35018" y1="82222" x2="32667" y2="90185"/>
                        <a14:foregroundMark x1="29612" y1="84907" x2="29260" y2="84259"/>
                        <a14:foregroundMark x1="31492" y1="84352" x2="29730" y2="92037"/>
                        <a14:foregroundMark x1="29730" y1="92037" x2="29730" y2="92037"/>
                        <a14:foregroundMark x1="58637" y1="83148" x2="60752" y2="91944"/>
                        <a14:foregroundMark x1="90012" y1="42593" x2="94360" y2="56759"/>
                        <a14:foregroundMark x1="97767" y1="61019" x2="98590" y2="62037"/>
                        <a14:foregroundMark x1="56639" y1="9537" x2="49824" y2="926"/>
                        <a14:foregroundMark x1="56992" y1="6667" x2="51234" y2="13981"/>
                        <a14:foregroundMark x1="51234" y1="13981" x2="51234" y2="13981"/>
                        <a14:foregroundMark x1="52761" y1="6667" x2="40893" y2="6204"/>
                        <a14:foregroundMark x1="42773" y1="4167" x2="39835" y2="5741"/>
                        <a14:foregroundMark x1="40776" y1="3796" x2="38073" y2="5463"/>
                        <a14:foregroundMark x1="38073" y1="4444" x2="35723" y2="6204"/>
                        <a14:foregroundMark x1="35840" y1="5278" x2="35723" y2="5741"/>
                        <a14:foregroundMark x1="20564" y1="30000" x2="20564" y2="30000"/>
                        <a14:foregroundMark x1="50529" y1="32870" x2="50529" y2="3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79"/>
          <a:stretch/>
        </p:blipFill>
        <p:spPr bwMode="auto">
          <a:xfrm>
            <a:off x="170358" y="564483"/>
            <a:ext cx="5354142" cy="629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5D325EC-2FAC-41D1-93C9-E3941DA29FC8}"/>
              </a:ext>
            </a:extLst>
          </p:cNvPr>
          <p:cNvGrpSpPr/>
          <p:nvPr/>
        </p:nvGrpSpPr>
        <p:grpSpPr>
          <a:xfrm>
            <a:off x="6754480" y="532368"/>
            <a:ext cx="1045038" cy="1414290"/>
            <a:chOff x="6754480" y="532368"/>
            <a:chExt cx="1045038" cy="1414290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22AF00C0-C989-4C81-A2AD-F8AEAA6498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54480" y="901620"/>
              <a:ext cx="1045038" cy="1045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3F3AE2-90D3-4FBF-AE18-41634F477086}"/>
                </a:ext>
              </a:extLst>
            </p:cNvPr>
            <p:cNvSpPr txBox="1"/>
            <p:nvPr/>
          </p:nvSpPr>
          <p:spPr>
            <a:xfrm>
              <a:off x="6855385" y="532368"/>
              <a:ext cx="88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КР</a:t>
              </a:r>
              <a:r>
                <a:rPr lang="ru-RU" sz="3200" dirty="0">
                  <a:solidFill>
                    <a:srgbClr val="C00000"/>
                  </a:solidFill>
                </a:rPr>
                <a:t>А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3336883-588F-47CD-8EE9-1464A2951FC1}"/>
              </a:ext>
            </a:extLst>
          </p:cNvPr>
          <p:cNvGrpSpPr/>
          <p:nvPr/>
        </p:nvGrpSpPr>
        <p:grpSpPr>
          <a:xfrm>
            <a:off x="8252187" y="532368"/>
            <a:ext cx="978462" cy="1319886"/>
            <a:chOff x="6765923" y="532368"/>
            <a:chExt cx="978462" cy="1319886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366577C-84D0-46FC-B14A-84D2E0DCF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65923" y="937854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31358A-9243-49F6-A124-10D06266A620}"/>
                </a:ext>
              </a:extLst>
            </p:cNvPr>
            <p:cNvSpPr txBox="1"/>
            <p:nvPr/>
          </p:nvSpPr>
          <p:spPr>
            <a:xfrm>
              <a:off x="6855385" y="532368"/>
              <a:ext cx="88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КР</a:t>
              </a:r>
              <a:r>
                <a:rPr lang="ru-RU" sz="3200" dirty="0">
                  <a:solidFill>
                    <a:srgbClr val="C00000"/>
                  </a:solidFill>
                </a:rPr>
                <a:t>У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EF2EA85-9541-47EB-9099-3276780C05C3}"/>
              </a:ext>
            </a:extLst>
          </p:cNvPr>
          <p:cNvGrpSpPr/>
          <p:nvPr/>
        </p:nvGrpSpPr>
        <p:grpSpPr>
          <a:xfrm>
            <a:off x="9871784" y="538574"/>
            <a:ext cx="1120606" cy="1342765"/>
            <a:chOff x="6721456" y="538574"/>
            <a:chExt cx="1120606" cy="1342765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06748CE8-A7FE-45D6-861D-3731602A3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21456" y="966938"/>
              <a:ext cx="914401" cy="9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8E9853-DA52-4FF4-B7CC-7DABB7F48436}"/>
                </a:ext>
              </a:extLst>
            </p:cNvPr>
            <p:cNvSpPr txBox="1"/>
            <p:nvPr/>
          </p:nvSpPr>
          <p:spPr>
            <a:xfrm>
              <a:off x="6764813" y="538574"/>
              <a:ext cx="1077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КР</a:t>
              </a:r>
              <a:r>
                <a:rPr lang="ru-RU" sz="3200" dirty="0">
                  <a:solidFill>
                    <a:srgbClr val="C00000"/>
                  </a:solidFill>
                </a:rPr>
                <a:t>Ы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19BBDCA-B5B2-42E1-BC51-E88C38720997}"/>
              </a:ext>
            </a:extLst>
          </p:cNvPr>
          <p:cNvGrpSpPr/>
          <p:nvPr/>
        </p:nvGrpSpPr>
        <p:grpSpPr>
          <a:xfrm>
            <a:off x="7507715" y="1750079"/>
            <a:ext cx="1045119" cy="1397859"/>
            <a:chOff x="6753946" y="532368"/>
            <a:chExt cx="1045119" cy="1397859"/>
          </a:xfrm>
        </p:grpSpPr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43B48CCB-310D-4FDE-A34D-00B656DD3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53946" y="885108"/>
              <a:ext cx="1045119" cy="1045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F3C55D-211E-46C1-A15D-B3882720BEF5}"/>
                </a:ext>
              </a:extLst>
            </p:cNvPr>
            <p:cNvSpPr txBox="1"/>
            <p:nvPr/>
          </p:nvSpPr>
          <p:spPr>
            <a:xfrm>
              <a:off x="6855385" y="532368"/>
              <a:ext cx="88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КР</a:t>
              </a:r>
              <a:r>
                <a:rPr lang="ru-RU" sz="3200" dirty="0">
                  <a:solidFill>
                    <a:srgbClr val="C00000"/>
                  </a:solidFill>
                </a:rPr>
                <a:t>О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BA8871F-3385-4FB8-8BC6-97216804A7AD}"/>
              </a:ext>
            </a:extLst>
          </p:cNvPr>
          <p:cNvGrpSpPr/>
          <p:nvPr/>
        </p:nvGrpSpPr>
        <p:grpSpPr>
          <a:xfrm>
            <a:off x="6340837" y="2332990"/>
            <a:ext cx="957364" cy="1419631"/>
            <a:chOff x="6512485" y="193269"/>
            <a:chExt cx="957364" cy="1419631"/>
          </a:xfrm>
        </p:grpSpPr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77C797AA-85AE-442D-8547-9833D41AEF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12485" y="655536"/>
              <a:ext cx="957364" cy="957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BB6335-793A-448E-812F-4734918BEE11}"/>
                </a:ext>
              </a:extLst>
            </p:cNvPr>
            <p:cNvSpPr txBox="1"/>
            <p:nvPr/>
          </p:nvSpPr>
          <p:spPr>
            <a:xfrm>
              <a:off x="6561040" y="193269"/>
              <a:ext cx="88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ХР</a:t>
              </a:r>
              <a:r>
                <a:rPr lang="ru-RU" sz="3200" dirty="0">
                  <a:solidFill>
                    <a:srgbClr val="C00000"/>
                  </a:solidFill>
                </a:rPr>
                <a:t>А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B64FCDD-B48E-472A-B181-64AA5BCD87C5}"/>
              </a:ext>
            </a:extLst>
          </p:cNvPr>
          <p:cNvGrpSpPr/>
          <p:nvPr/>
        </p:nvGrpSpPr>
        <p:grpSpPr>
          <a:xfrm>
            <a:off x="8402119" y="2847944"/>
            <a:ext cx="936484" cy="1349794"/>
            <a:chOff x="6826955" y="532368"/>
            <a:chExt cx="936484" cy="1349794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8B8F4D45-73A3-4A98-875B-ED5DE4CFBA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26955" y="945678"/>
              <a:ext cx="936484" cy="936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35FDEBB-9B14-4C11-861A-CE9B46A2DFBC}"/>
                </a:ext>
              </a:extLst>
            </p:cNvPr>
            <p:cNvSpPr txBox="1"/>
            <p:nvPr/>
          </p:nvSpPr>
          <p:spPr>
            <a:xfrm>
              <a:off x="6855385" y="532368"/>
              <a:ext cx="88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ХР</a:t>
              </a:r>
              <a:r>
                <a:rPr lang="ru-RU" sz="3200" dirty="0">
                  <a:solidFill>
                    <a:srgbClr val="C00000"/>
                  </a:solidFill>
                </a:rPr>
                <a:t>У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AAF75F4-5EB2-4E21-B03B-7CE9DD11F3D8}"/>
              </a:ext>
            </a:extLst>
          </p:cNvPr>
          <p:cNvGrpSpPr/>
          <p:nvPr/>
        </p:nvGrpSpPr>
        <p:grpSpPr>
          <a:xfrm>
            <a:off x="9856857" y="2919968"/>
            <a:ext cx="1230242" cy="1376394"/>
            <a:chOff x="6784583" y="532368"/>
            <a:chExt cx="1230242" cy="1376394"/>
          </a:xfrm>
        </p:grpSpPr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8DC4F916-7194-4B29-B92D-397C13560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84583" y="972278"/>
              <a:ext cx="936484" cy="936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C71ABE-AEC3-4BCC-B06B-62B490108BC0}"/>
                </a:ext>
              </a:extLst>
            </p:cNvPr>
            <p:cNvSpPr txBox="1"/>
            <p:nvPr/>
          </p:nvSpPr>
          <p:spPr>
            <a:xfrm>
              <a:off x="6855384" y="532368"/>
              <a:ext cx="11594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ХР</a:t>
              </a:r>
              <a:r>
                <a:rPr lang="ru-RU" sz="3200" dirty="0">
                  <a:solidFill>
                    <a:srgbClr val="C00000"/>
                  </a:solidFill>
                </a:rPr>
                <a:t>Ы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5443535-AFCA-4183-ABFB-BF85C517E2BB}"/>
              </a:ext>
            </a:extLst>
          </p:cNvPr>
          <p:cNvGrpSpPr/>
          <p:nvPr/>
        </p:nvGrpSpPr>
        <p:grpSpPr>
          <a:xfrm>
            <a:off x="7687179" y="4162334"/>
            <a:ext cx="1144550" cy="1385198"/>
            <a:chOff x="6727959" y="532368"/>
            <a:chExt cx="1144550" cy="1385198"/>
          </a:xfrm>
        </p:grpSpPr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569D2666-219D-4A0B-AB36-A151C15D3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27959" y="981082"/>
              <a:ext cx="936484" cy="936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40E751-BDF3-4CE8-8B5F-839FFEA23986}"/>
                </a:ext>
              </a:extLst>
            </p:cNvPr>
            <p:cNvSpPr txBox="1"/>
            <p:nvPr/>
          </p:nvSpPr>
          <p:spPr>
            <a:xfrm>
              <a:off x="6855384" y="532368"/>
              <a:ext cx="1017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ГР</a:t>
              </a:r>
              <a:r>
                <a:rPr lang="ru-RU" sz="3200" dirty="0">
                  <a:solidFill>
                    <a:srgbClr val="C00000"/>
                  </a:solidFill>
                </a:rPr>
                <a:t>А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3B67C715-D540-4EC3-8771-B1D14CB74C85}"/>
              </a:ext>
            </a:extLst>
          </p:cNvPr>
          <p:cNvGrpSpPr/>
          <p:nvPr/>
        </p:nvGrpSpPr>
        <p:grpSpPr>
          <a:xfrm>
            <a:off x="9166587" y="3946892"/>
            <a:ext cx="1158512" cy="1313184"/>
            <a:chOff x="6829423" y="532368"/>
            <a:chExt cx="1158512" cy="1313184"/>
          </a:xfrm>
        </p:grpSpPr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25C63E81-A481-4351-A448-F11434476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29423" y="980462"/>
              <a:ext cx="865090" cy="86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2F62FCE-79CB-444E-AAA9-A994AA88D332}"/>
                </a:ext>
              </a:extLst>
            </p:cNvPr>
            <p:cNvSpPr txBox="1"/>
            <p:nvPr/>
          </p:nvSpPr>
          <p:spPr>
            <a:xfrm>
              <a:off x="6855384" y="532368"/>
              <a:ext cx="11325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ГР</a:t>
              </a:r>
              <a:r>
                <a:rPr lang="ru-RU" sz="3200" dirty="0">
                  <a:solidFill>
                    <a:srgbClr val="C00000"/>
                  </a:solidFill>
                </a:rPr>
                <a:t>У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60410A0-22CB-4F13-B1D3-82393BE72677}"/>
              </a:ext>
            </a:extLst>
          </p:cNvPr>
          <p:cNvGrpSpPr/>
          <p:nvPr/>
        </p:nvGrpSpPr>
        <p:grpSpPr>
          <a:xfrm>
            <a:off x="9266134" y="1713755"/>
            <a:ext cx="904283" cy="1383754"/>
            <a:chOff x="6855385" y="532368"/>
            <a:chExt cx="904283" cy="1383754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8E266C1C-D893-49AD-A618-1FC33C500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70667" y="1027121"/>
              <a:ext cx="889001" cy="88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2AF10A-3E1B-4BC8-A4DE-D0949BB29EC6}"/>
                </a:ext>
              </a:extLst>
            </p:cNvPr>
            <p:cNvSpPr txBox="1"/>
            <p:nvPr/>
          </p:nvSpPr>
          <p:spPr>
            <a:xfrm>
              <a:off x="6855385" y="532368"/>
              <a:ext cx="88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КР</a:t>
              </a:r>
              <a:r>
                <a:rPr lang="ru-RU" sz="3200" dirty="0">
                  <a:solidFill>
                    <a:srgbClr val="C00000"/>
                  </a:solidFill>
                </a:rPr>
                <a:t>Э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0289463D-18CF-4831-8C07-84B54047ADD9}"/>
              </a:ext>
            </a:extLst>
          </p:cNvPr>
          <p:cNvGrpSpPr/>
          <p:nvPr/>
        </p:nvGrpSpPr>
        <p:grpSpPr>
          <a:xfrm>
            <a:off x="10744189" y="1713755"/>
            <a:ext cx="908055" cy="1299004"/>
            <a:chOff x="6836330" y="532368"/>
            <a:chExt cx="908055" cy="1299004"/>
          </a:xfrm>
        </p:grpSpPr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4962B754-90A1-404B-9A82-2911B2249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36330" y="942372"/>
              <a:ext cx="889000" cy="88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ED40AC0-0BEA-4AA7-BB09-AA32A63B37C2}"/>
                </a:ext>
              </a:extLst>
            </p:cNvPr>
            <p:cNvSpPr txBox="1"/>
            <p:nvPr/>
          </p:nvSpPr>
          <p:spPr>
            <a:xfrm>
              <a:off x="6855385" y="532368"/>
              <a:ext cx="88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ХР</a:t>
              </a:r>
              <a:r>
                <a:rPr lang="ru-RU" sz="3200" dirty="0">
                  <a:solidFill>
                    <a:srgbClr val="C00000"/>
                  </a:solidFill>
                </a:rPr>
                <a:t>А</a:t>
              </a:r>
            </a:p>
          </p:txBody>
        </p:sp>
      </p:grpSp>
      <p:pic>
        <p:nvPicPr>
          <p:cNvPr id="39" name="Рисунок 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AFD1987-E5F1-49FF-9160-55129EA4E9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9627" y="5436500"/>
            <a:ext cx="1222143" cy="114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49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31667 0.58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293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79206 0.3069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09" y="1534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-0.36667 0.3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7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-0.40611 0.1631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814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49362 -0.21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88" y="-106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43919 -0.08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6" y="-412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0.38567 0.2145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1071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60977 0.2326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95" y="1162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56159 0.0592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296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61615 0.2259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07" y="1129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52839 0.5930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19" y="2965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F99BAC9-DF98-4582-BAE3-876370063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2" b="90038" l="3500" r="95900">
                        <a14:foregroundMark x1="45200" y1="10244" x2="44700" y2="3102"/>
                        <a14:foregroundMark x1="20700" y1="84023" x2="32300" y2="84305"/>
                        <a14:foregroundMark x1="53000" y1="85902" x2="60600" y2="85714"/>
                        <a14:foregroundMark x1="55000" y1="90038" x2="56800" y2="89098"/>
                        <a14:foregroundMark x1="8600" y1="61748" x2="4300" y2="60338"/>
                        <a14:foregroundMark x1="3500" y1="62030" x2="3500" y2="62030"/>
                        <a14:foregroundMark x1="91100" y1="59398" x2="94200" y2="59586"/>
                        <a14:foregroundMark x1="95900" y1="60338" x2="95900" y2="60338"/>
                        <a14:foregroundMark x1="50200" y1="19361" x2="42900" y2="13158"/>
                        <a14:foregroundMark x1="44900" y1="16071" x2="46200" y2="22932"/>
                        <a14:foregroundMark x1="53000" y1="18703" x2="41700" y2="18703"/>
                        <a14:foregroundMark x1="66100" y1="18421" x2="66400" y2="20301"/>
                        <a14:foregroundMark x1="79300" y1="51504" x2="84300" y2="58647"/>
                        <a14:foregroundMark x1="67400" y1="82331" x2="69200" y2="80169"/>
                        <a14:foregroundMark x1="20000" y1="50282" x2="7300" y2="51692"/>
                        <a14:foregroundMark x1="85600" y1="67011" x2="85600" y2="67763"/>
                        <a14:foregroundMark x1="25500" y1="20113" x2="27500" y2="20583"/>
                        <a14:foregroundMark x1="35600" y1="84023" x2="38100" y2="82613"/>
                        <a14:foregroundMark x1="9600" y1="62500" x2="10400" y2="63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00" b="8317"/>
          <a:stretch/>
        </p:blipFill>
        <p:spPr bwMode="auto">
          <a:xfrm>
            <a:off x="82135" y="225211"/>
            <a:ext cx="6586548" cy="64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184967-094E-4CD1-B859-864B42F165AD}"/>
              </a:ext>
            </a:extLst>
          </p:cNvPr>
          <p:cNvSpPr/>
          <p:nvPr/>
        </p:nvSpPr>
        <p:spPr>
          <a:xfrm>
            <a:off x="2961351" y="9052"/>
            <a:ext cx="6850919" cy="69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egoe Print" panose="02000600000000000000" pitchFamily="2" charset="0"/>
              </a:rPr>
              <a:t>Чиним робота:</a:t>
            </a:r>
          </a:p>
          <a:p>
            <a:pPr algn="ctr"/>
            <a:r>
              <a:rPr lang="ru-RU" dirty="0">
                <a:latin typeface="Segoe Print" panose="02000600000000000000" pitchFamily="2" charset="0"/>
              </a:rPr>
              <a:t>произноси слог, нажимай на шестеренки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5D325EC-2FAC-41D1-93C9-E3941DA29FC8}"/>
              </a:ext>
            </a:extLst>
          </p:cNvPr>
          <p:cNvGrpSpPr/>
          <p:nvPr/>
        </p:nvGrpSpPr>
        <p:grpSpPr>
          <a:xfrm>
            <a:off x="6754480" y="532368"/>
            <a:ext cx="1088395" cy="1414290"/>
            <a:chOff x="6754480" y="532368"/>
            <a:chExt cx="1088395" cy="1414290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22AF00C0-C989-4C81-A2AD-F8AEAA6498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54480" y="901620"/>
              <a:ext cx="1045038" cy="1045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3F3AE2-90D3-4FBF-AE18-41634F477086}"/>
                </a:ext>
              </a:extLst>
            </p:cNvPr>
            <p:cNvSpPr txBox="1"/>
            <p:nvPr/>
          </p:nvSpPr>
          <p:spPr>
            <a:xfrm>
              <a:off x="6855385" y="532368"/>
              <a:ext cx="9874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ФР</a:t>
              </a:r>
              <a:r>
                <a:rPr lang="ru-RU" sz="3200" dirty="0">
                  <a:solidFill>
                    <a:srgbClr val="C00000"/>
                  </a:solidFill>
                </a:rPr>
                <a:t>А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3336883-588F-47CD-8EE9-1464A2951FC1}"/>
              </a:ext>
            </a:extLst>
          </p:cNvPr>
          <p:cNvGrpSpPr/>
          <p:nvPr/>
        </p:nvGrpSpPr>
        <p:grpSpPr>
          <a:xfrm>
            <a:off x="8252187" y="532368"/>
            <a:ext cx="1166346" cy="1319886"/>
            <a:chOff x="6765923" y="532368"/>
            <a:chExt cx="1166346" cy="1319886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366577C-84D0-46FC-B14A-84D2E0DCF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65923" y="937854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31358A-9243-49F6-A124-10D06266A620}"/>
                </a:ext>
              </a:extLst>
            </p:cNvPr>
            <p:cNvSpPr txBox="1"/>
            <p:nvPr/>
          </p:nvSpPr>
          <p:spPr>
            <a:xfrm>
              <a:off x="6855384" y="532368"/>
              <a:ext cx="1076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ШР</a:t>
              </a:r>
              <a:r>
                <a:rPr lang="ru-RU" sz="3200" dirty="0">
                  <a:solidFill>
                    <a:srgbClr val="C00000"/>
                  </a:solidFill>
                </a:rPr>
                <a:t>У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EF2EA85-9541-47EB-9099-3276780C05C3}"/>
              </a:ext>
            </a:extLst>
          </p:cNvPr>
          <p:cNvGrpSpPr/>
          <p:nvPr/>
        </p:nvGrpSpPr>
        <p:grpSpPr>
          <a:xfrm>
            <a:off x="9871784" y="538574"/>
            <a:ext cx="1120606" cy="1342765"/>
            <a:chOff x="6721456" y="538574"/>
            <a:chExt cx="1120606" cy="1342765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06748CE8-A7FE-45D6-861D-3731602A3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21456" y="966938"/>
              <a:ext cx="914401" cy="9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8E9853-DA52-4FF4-B7CC-7DABB7F48436}"/>
                </a:ext>
              </a:extLst>
            </p:cNvPr>
            <p:cNvSpPr txBox="1"/>
            <p:nvPr/>
          </p:nvSpPr>
          <p:spPr>
            <a:xfrm>
              <a:off x="6764813" y="538574"/>
              <a:ext cx="1077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ФР</a:t>
              </a:r>
              <a:r>
                <a:rPr lang="ru-RU" sz="3200" dirty="0">
                  <a:solidFill>
                    <a:srgbClr val="C00000"/>
                  </a:solidFill>
                </a:rPr>
                <a:t>Ы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19BBDCA-B5B2-42E1-BC51-E88C38720997}"/>
              </a:ext>
            </a:extLst>
          </p:cNvPr>
          <p:cNvGrpSpPr/>
          <p:nvPr/>
        </p:nvGrpSpPr>
        <p:grpSpPr>
          <a:xfrm>
            <a:off x="7507715" y="1750079"/>
            <a:ext cx="1274441" cy="1397859"/>
            <a:chOff x="6753946" y="532368"/>
            <a:chExt cx="1274441" cy="1397859"/>
          </a:xfrm>
        </p:grpSpPr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43B48CCB-310D-4FDE-A34D-00B656DD3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53946" y="885108"/>
              <a:ext cx="1045119" cy="1045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F3C55D-211E-46C1-A15D-B3882720BEF5}"/>
                </a:ext>
              </a:extLst>
            </p:cNvPr>
            <p:cNvSpPr txBox="1"/>
            <p:nvPr/>
          </p:nvSpPr>
          <p:spPr>
            <a:xfrm>
              <a:off x="6855384" y="532368"/>
              <a:ext cx="11730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ФР</a:t>
              </a:r>
              <a:r>
                <a:rPr lang="ru-RU" sz="3200" dirty="0">
                  <a:solidFill>
                    <a:srgbClr val="C00000"/>
                  </a:solidFill>
                </a:rPr>
                <a:t>О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BA8871F-3385-4FB8-8BC6-97216804A7AD}"/>
              </a:ext>
            </a:extLst>
          </p:cNvPr>
          <p:cNvGrpSpPr/>
          <p:nvPr/>
        </p:nvGrpSpPr>
        <p:grpSpPr>
          <a:xfrm>
            <a:off x="6340837" y="2332990"/>
            <a:ext cx="1144600" cy="1419631"/>
            <a:chOff x="6512485" y="193269"/>
            <a:chExt cx="1144600" cy="1419631"/>
          </a:xfrm>
        </p:grpSpPr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77C797AA-85AE-442D-8547-9833D41AEF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12485" y="655536"/>
              <a:ext cx="957364" cy="957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BB6335-793A-448E-812F-4734918BEE11}"/>
                </a:ext>
              </a:extLst>
            </p:cNvPr>
            <p:cNvSpPr txBox="1"/>
            <p:nvPr/>
          </p:nvSpPr>
          <p:spPr>
            <a:xfrm>
              <a:off x="6561039" y="193269"/>
              <a:ext cx="1096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ШР</a:t>
              </a:r>
              <a:r>
                <a:rPr lang="ru-RU" sz="3200" dirty="0">
                  <a:solidFill>
                    <a:srgbClr val="C00000"/>
                  </a:solidFill>
                </a:rPr>
                <a:t>А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B64FCDD-B48E-472A-B181-64AA5BCD87C5}"/>
              </a:ext>
            </a:extLst>
          </p:cNvPr>
          <p:cNvGrpSpPr/>
          <p:nvPr/>
        </p:nvGrpSpPr>
        <p:grpSpPr>
          <a:xfrm>
            <a:off x="8402119" y="2847944"/>
            <a:ext cx="979448" cy="1349794"/>
            <a:chOff x="6826955" y="532368"/>
            <a:chExt cx="979448" cy="1349794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8B8F4D45-73A3-4A98-875B-ED5DE4CFBA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26955" y="945678"/>
              <a:ext cx="936484" cy="936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35FDEBB-9B14-4C11-861A-CE9B46A2DFBC}"/>
                </a:ext>
              </a:extLst>
            </p:cNvPr>
            <p:cNvSpPr txBox="1"/>
            <p:nvPr/>
          </p:nvSpPr>
          <p:spPr>
            <a:xfrm>
              <a:off x="6855384" y="532368"/>
              <a:ext cx="9510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ПР</a:t>
              </a:r>
              <a:r>
                <a:rPr lang="ru-RU" sz="3200" dirty="0">
                  <a:solidFill>
                    <a:srgbClr val="C00000"/>
                  </a:solidFill>
                </a:rPr>
                <a:t>У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AAF75F4-5EB2-4E21-B03B-7CE9DD11F3D8}"/>
              </a:ext>
            </a:extLst>
          </p:cNvPr>
          <p:cNvGrpSpPr/>
          <p:nvPr/>
        </p:nvGrpSpPr>
        <p:grpSpPr>
          <a:xfrm>
            <a:off x="9856857" y="2919968"/>
            <a:ext cx="1230242" cy="1376394"/>
            <a:chOff x="6784583" y="532368"/>
            <a:chExt cx="1230242" cy="1376394"/>
          </a:xfrm>
        </p:grpSpPr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8DC4F916-7194-4B29-B92D-397C13560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84583" y="972278"/>
              <a:ext cx="936484" cy="936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C71ABE-AEC3-4BCC-B06B-62B490108BC0}"/>
                </a:ext>
              </a:extLst>
            </p:cNvPr>
            <p:cNvSpPr txBox="1"/>
            <p:nvPr/>
          </p:nvSpPr>
          <p:spPr>
            <a:xfrm>
              <a:off x="6855384" y="532368"/>
              <a:ext cx="11594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ФР</a:t>
              </a:r>
              <a:r>
                <a:rPr lang="ru-RU" sz="3200" dirty="0">
                  <a:solidFill>
                    <a:srgbClr val="C00000"/>
                  </a:solidFill>
                </a:rPr>
                <a:t>Ы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5443535-AFCA-4183-ABFB-BF85C517E2BB}"/>
              </a:ext>
            </a:extLst>
          </p:cNvPr>
          <p:cNvGrpSpPr/>
          <p:nvPr/>
        </p:nvGrpSpPr>
        <p:grpSpPr>
          <a:xfrm>
            <a:off x="7687179" y="4162334"/>
            <a:ext cx="1144550" cy="1385198"/>
            <a:chOff x="6727959" y="532368"/>
            <a:chExt cx="1144550" cy="1385198"/>
          </a:xfrm>
        </p:grpSpPr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569D2666-219D-4A0B-AB36-A151C15D3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27959" y="981082"/>
              <a:ext cx="936484" cy="936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40E751-BDF3-4CE8-8B5F-839FFEA23986}"/>
                </a:ext>
              </a:extLst>
            </p:cNvPr>
            <p:cNvSpPr txBox="1"/>
            <p:nvPr/>
          </p:nvSpPr>
          <p:spPr>
            <a:xfrm>
              <a:off x="6855384" y="532368"/>
              <a:ext cx="1017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ПР</a:t>
              </a:r>
              <a:r>
                <a:rPr lang="ru-RU" sz="3200" dirty="0">
                  <a:solidFill>
                    <a:srgbClr val="C00000"/>
                  </a:solidFill>
                </a:rPr>
                <a:t>А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3B67C715-D540-4EC3-8771-B1D14CB74C85}"/>
              </a:ext>
            </a:extLst>
          </p:cNvPr>
          <p:cNvGrpSpPr/>
          <p:nvPr/>
        </p:nvGrpSpPr>
        <p:grpSpPr>
          <a:xfrm>
            <a:off x="9166587" y="3946892"/>
            <a:ext cx="1158512" cy="1313184"/>
            <a:chOff x="6829423" y="532368"/>
            <a:chExt cx="1158512" cy="1313184"/>
          </a:xfrm>
        </p:grpSpPr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25C63E81-A481-4351-A448-F11434476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29423" y="980462"/>
              <a:ext cx="865090" cy="865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2F62FCE-79CB-444E-AAA9-A994AA88D332}"/>
                </a:ext>
              </a:extLst>
            </p:cNvPr>
            <p:cNvSpPr txBox="1"/>
            <p:nvPr/>
          </p:nvSpPr>
          <p:spPr>
            <a:xfrm>
              <a:off x="6855384" y="532368"/>
              <a:ext cx="11325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ШР</a:t>
              </a:r>
              <a:r>
                <a:rPr lang="ru-RU" sz="3200" dirty="0">
                  <a:solidFill>
                    <a:srgbClr val="C00000"/>
                  </a:solidFill>
                </a:rPr>
                <a:t>У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60410A0-22CB-4F13-B1D3-82393BE72677}"/>
              </a:ext>
            </a:extLst>
          </p:cNvPr>
          <p:cNvGrpSpPr/>
          <p:nvPr/>
        </p:nvGrpSpPr>
        <p:grpSpPr>
          <a:xfrm>
            <a:off x="9266133" y="1713755"/>
            <a:ext cx="990081" cy="1383754"/>
            <a:chOff x="6855384" y="532368"/>
            <a:chExt cx="990081" cy="1383754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8E266C1C-D893-49AD-A618-1FC33C500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70667" y="1027121"/>
              <a:ext cx="889001" cy="88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2AF10A-3E1B-4BC8-A4DE-D0949BB29EC6}"/>
                </a:ext>
              </a:extLst>
            </p:cNvPr>
            <p:cNvSpPr txBox="1"/>
            <p:nvPr/>
          </p:nvSpPr>
          <p:spPr>
            <a:xfrm>
              <a:off x="6855384" y="532368"/>
              <a:ext cx="9900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ФР</a:t>
              </a:r>
              <a:r>
                <a:rPr lang="ru-RU" sz="3200" dirty="0">
                  <a:solidFill>
                    <a:srgbClr val="C00000"/>
                  </a:solidFill>
                </a:rPr>
                <a:t>Э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0289463D-18CF-4831-8C07-84B54047ADD9}"/>
              </a:ext>
            </a:extLst>
          </p:cNvPr>
          <p:cNvGrpSpPr/>
          <p:nvPr/>
        </p:nvGrpSpPr>
        <p:grpSpPr>
          <a:xfrm>
            <a:off x="10744189" y="1713755"/>
            <a:ext cx="1096303" cy="1299004"/>
            <a:chOff x="6836330" y="532368"/>
            <a:chExt cx="1096303" cy="1299004"/>
          </a:xfrm>
        </p:grpSpPr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4962B754-90A1-404B-9A82-2911B2249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36330" y="942372"/>
              <a:ext cx="889000" cy="88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ED40AC0-0BEA-4AA7-BB09-AA32A63B37C2}"/>
                </a:ext>
              </a:extLst>
            </p:cNvPr>
            <p:cNvSpPr txBox="1"/>
            <p:nvPr/>
          </p:nvSpPr>
          <p:spPr>
            <a:xfrm>
              <a:off x="6855384" y="532368"/>
              <a:ext cx="1077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</a:rPr>
                <a:t>ПР</a:t>
              </a:r>
              <a:r>
                <a:rPr lang="ru-RU" sz="3200" dirty="0">
                  <a:solidFill>
                    <a:srgbClr val="C00000"/>
                  </a:solidFill>
                </a:rPr>
                <a:t>А</a:t>
              </a:r>
            </a:p>
          </p:txBody>
        </p:sp>
      </p:grpSp>
      <p:pic>
        <p:nvPicPr>
          <p:cNvPr id="39" name="Рисунок 38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F67C569-E1DC-449C-BFDC-C352FDFF83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93453" y="5637095"/>
            <a:ext cx="1222143" cy="114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23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-0.27539 0.51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76" y="25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60742 0.350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78" y="175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-0.40886 -0.25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3" y="-126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-0.20261 -0.2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-1081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57058 -0.304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9" y="-1520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50572 -0.094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86" y="-472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0.35546 0.1664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3" y="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60977 0.2326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95" y="1162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-0.6207 0.0662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42" y="331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49114 0.2458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7" y="122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54023 0.5182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8" y="2590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51</Words>
  <Application>Microsoft Office PowerPoint</Application>
  <PresentationFormat>Широкоэкранный</PresentationFormat>
  <Paragraphs>33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Segoe Print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LoGo логопедический кабинет</cp:lastModifiedBy>
  <cp:revision>9</cp:revision>
  <dcterms:created xsi:type="dcterms:W3CDTF">2020-07-24T09:48:01Z</dcterms:created>
  <dcterms:modified xsi:type="dcterms:W3CDTF">2022-04-01T11:31:58Z</dcterms:modified>
</cp:coreProperties>
</file>